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5"/>
  </p:notesMasterIdLst>
  <p:sldIdLst>
    <p:sldId id="257" r:id="rId5"/>
    <p:sldId id="291" r:id="rId6"/>
    <p:sldId id="258" r:id="rId7"/>
    <p:sldId id="293" r:id="rId8"/>
    <p:sldId id="260" r:id="rId9"/>
    <p:sldId id="303" r:id="rId10"/>
    <p:sldId id="288" r:id="rId11"/>
    <p:sldId id="261" r:id="rId12"/>
    <p:sldId id="287" r:id="rId13"/>
    <p:sldId id="275" r:id="rId14"/>
    <p:sldId id="301" r:id="rId15"/>
    <p:sldId id="294" r:id="rId16"/>
    <p:sldId id="265" r:id="rId17"/>
    <p:sldId id="276" r:id="rId18"/>
    <p:sldId id="277" r:id="rId19"/>
    <p:sldId id="290" r:id="rId20"/>
    <p:sldId id="280" r:id="rId21"/>
    <p:sldId id="283" r:id="rId22"/>
    <p:sldId id="298" r:id="rId23"/>
    <p:sldId id="278" r:id="rId24"/>
    <p:sldId id="282" r:id="rId25"/>
    <p:sldId id="299" r:id="rId26"/>
    <p:sldId id="302" r:id="rId27"/>
    <p:sldId id="292" r:id="rId28"/>
    <p:sldId id="284" r:id="rId29"/>
    <p:sldId id="285" r:id="rId30"/>
    <p:sldId id="289" r:id="rId31"/>
    <p:sldId id="295" r:id="rId32"/>
    <p:sldId id="274" r:id="rId33"/>
    <p:sldId id="297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9A9BF"/>
    <a:srgbClr val="41828E"/>
    <a:srgbClr val="0A5663"/>
    <a:srgbClr val="0A5461"/>
    <a:srgbClr val="055B67"/>
    <a:srgbClr val="0AA8C8"/>
    <a:srgbClr val="0E7384"/>
    <a:srgbClr val="3D5B5F"/>
    <a:srgbClr val="03353C"/>
    <a:srgbClr val="0F3539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6C11B11-764C-4141-896D-28BD038CE0D5}" v="6" dt="2026-01-07T19:06:22.873"/>
    <p1510:client id="{2E3FF89E-AD56-44E1-84A8-9DBBF45B4D63}" v="1617" dt="2026-01-08T04:44:33.295"/>
    <p1510:client id="{45DC1D89-5F39-EB40-6ADB-DF8A87C7F5E9}" v="1" dt="2026-01-07T17:38:05.441"/>
    <p1510:client id="{6208B3A5-5B1F-76C2-A251-64EDBAC4E09E}" v="37" dt="2026-01-07T12:21:06.060"/>
    <p1510:client id="{8BA8990D-651C-7417-0F71-EC4EA1B6BFCD}" v="6" dt="2026-01-08T04:32:13.464"/>
    <p1510:client id="{BB67AD99-9E18-3008-6F3E-4D952E37DCCB}" v="33" dt="2026-01-07T16:53:16.460"/>
    <p1510:client id="{BF962DF4-FC5A-7953-D120-259EF516A1E7}" v="223" dt="2026-01-07T12:58:42.477"/>
    <p1510:client id="{F717C19D-2F3D-798A-4A12-917D639C1E77}" v="4" dt="2026-01-07T15:09:39.870"/>
  </p1510:revLst>
</p1510:revInfo>
</file>

<file path=ppt/tableStyles.xml><?xml version="1.0" encoding="utf-8"?>
<a:tblStyleLst xmlns:a="http://schemas.openxmlformats.org/drawingml/2006/main" def="{F2DE63D5-997A-4646-A377-4702673A728D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bleStyles" Target="tableStyle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Ithadi Sushmitha" userId="58847220-92d0-4e2f-8951-509825174165" providerId="ADAL" clId="{A2FF451B-060E-4A57-9108-AFFF649597F3}"/>
    <pc:docChg chg="modSld">
      <pc:chgData name="Ithadi Sushmitha" userId="58847220-92d0-4e2f-8951-509825174165" providerId="ADAL" clId="{A2FF451B-060E-4A57-9108-AFFF649597F3}" dt="2026-01-07T19:06:22.874" v="5" actId="1076"/>
      <pc:docMkLst>
        <pc:docMk/>
      </pc:docMkLst>
      <pc:sldChg chg="addSp delSp modSp mod">
        <pc:chgData name="Ithadi Sushmitha" userId="58847220-92d0-4e2f-8951-509825174165" providerId="ADAL" clId="{A2FF451B-060E-4A57-9108-AFFF649597F3}" dt="2026-01-07T19:06:22.874" v="5" actId="1076"/>
        <pc:sldMkLst>
          <pc:docMk/>
          <pc:sldMk cId="2038685571" sldId="282"/>
        </pc:sldMkLst>
        <pc:picChg chg="add mod">
          <ac:chgData name="Ithadi Sushmitha" userId="58847220-92d0-4e2f-8951-509825174165" providerId="ADAL" clId="{A2FF451B-060E-4A57-9108-AFFF649597F3}" dt="2026-01-07T19:06:22.874" v="5" actId="1076"/>
          <ac:picMkLst>
            <pc:docMk/>
            <pc:sldMk cId="2038685571" sldId="282"/>
            <ac:picMk id="3" creationId="{8F9C8C69-A2CA-EF58-2278-7D5F09AA0503}"/>
          </ac:picMkLst>
        </pc:picChg>
        <pc:picChg chg="del">
          <ac:chgData name="Ithadi Sushmitha" userId="58847220-92d0-4e2f-8951-509825174165" providerId="ADAL" clId="{A2FF451B-060E-4A57-9108-AFFF649597F3}" dt="2026-01-07T19:06:02.187" v="0" actId="478"/>
          <ac:picMkLst>
            <pc:docMk/>
            <pc:sldMk cId="2038685571" sldId="282"/>
            <ac:picMk id="4100" creationId="{E1C911EA-2EB3-4E07-9C69-86473A61C63B}"/>
          </ac:picMkLst>
        </pc:picChg>
      </pc:sldChg>
    </pc:docChg>
  </pc:docChgLst>
  <pc:docChgLst>
    <pc:chgData name="Dooli Vyshnavi" userId="S::dv001088841@techmahindra.com::b659a190-8510-4b4a-8d9e-54442f5c9e82" providerId="AD" clId="Web-{45DC1D89-5F39-EB40-6ADB-DF8A87C7F5E9}"/>
    <pc:docChg chg="modSld">
      <pc:chgData name="Dooli Vyshnavi" userId="S::dv001088841@techmahindra.com::b659a190-8510-4b4a-8d9e-54442f5c9e82" providerId="AD" clId="Web-{45DC1D89-5F39-EB40-6ADB-DF8A87C7F5E9}" dt="2026-01-07T17:38:05.441" v="0" actId="1076"/>
      <pc:docMkLst>
        <pc:docMk/>
      </pc:docMkLst>
      <pc:sldChg chg="modSp">
        <pc:chgData name="Dooli Vyshnavi" userId="S::dv001088841@techmahindra.com::b659a190-8510-4b4a-8d9e-54442f5c9e82" providerId="AD" clId="Web-{45DC1D89-5F39-EB40-6ADB-DF8A87C7F5E9}" dt="2026-01-07T17:38:05.441" v="0" actId="1076"/>
        <pc:sldMkLst>
          <pc:docMk/>
          <pc:sldMk cId="2426096596" sldId="284"/>
        </pc:sldMkLst>
        <pc:picChg chg="mod">
          <ac:chgData name="Dooli Vyshnavi" userId="S::dv001088841@techmahindra.com::b659a190-8510-4b4a-8d9e-54442f5c9e82" providerId="AD" clId="Web-{45DC1D89-5F39-EB40-6ADB-DF8A87C7F5E9}" dt="2026-01-07T17:38:05.441" v="0" actId="1076"/>
          <ac:picMkLst>
            <pc:docMk/>
            <pc:sldMk cId="2426096596" sldId="284"/>
            <ac:picMk id="6152" creationId="{E6E9E1A6-C1FF-7A97-036E-A47CBEFF8BF3}"/>
          </ac:picMkLst>
        </pc:picChg>
      </pc:sldChg>
    </pc:docChg>
  </pc:docChgLst>
  <pc:docChgLst>
    <pc:chgData name="Ithadi Sushmitha" userId="S::is001088856@techmahindra.com::58847220-92d0-4e2f-8951-509825174165" providerId="AD" clId="Web-{8BA8990D-651C-7417-0F71-EC4EA1B6BFCD}"/>
    <pc:docChg chg="delSld modSld">
      <pc:chgData name="Ithadi Sushmitha" userId="S::is001088856@techmahindra.com::58847220-92d0-4e2f-8951-509825174165" providerId="AD" clId="Web-{8BA8990D-651C-7417-0F71-EC4EA1B6BFCD}" dt="2026-01-08T04:32:13.464" v="2"/>
      <pc:docMkLst>
        <pc:docMk/>
      </pc:docMkLst>
      <pc:sldChg chg="delSp modSp del">
        <pc:chgData name="Ithadi Sushmitha" userId="S::is001088856@techmahindra.com::58847220-92d0-4e2f-8951-509825174165" providerId="AD" clId="Web-{8BA8990D-651C-7417-0F71-EC4EA1B6BFCD}" dt="2026-01-08T04:32:13.464" v="2"/>
        <pc:sldMkLst>
          <pc:docMk/>
          <pc:sldMk cId="3557290951" sldId="300"/>
        </pc:sldMkLst>
        <pc:spChg chg="mod">
          <ac:chgData name="Ithadi Sushmitha" userId="S::is001088856@techmahindra.com::58847220-92d0-4e2f-8951-509825174165" providerId="AD" clId="Web-{8BA8990D-651C-7417-0F71-EC4EA1B6BFCD}" dt="2026-01-08T04:32:00.729" v="0" actId="20577"/>
          <ac:spMkLst>
            <pc:docMk/>
            <pc:sldMk cId="3557290951" sldId="300"/>
            <ac:spMk id="5" creationId="{370B9CBC-18C8-AE19-22E8-6533592F5A20}"/>
          </ac:spMkLst>
        </pc:spChg>
        <pc:spChg chg="del">
          <ac:chgData name="Ithadi Sushmitha" userId="S::is001088856@techmahindra.com::58847220-92d0-4e2f-8951-509825174165" providerId="AD" clId="Web-{8BA8990D-651C-7417-0F71-EC4EA1B6BFCD}" dt="2026-01-08T04:32:04.464" v="1"/>
          <ac:spMkLst>
            <pc:docMk/>
            <pc:sldMk cId="3557290951" sldId="300"/>
            <ac:spMk id="8" creationId="{35DB9983-2B83-1C34-4AAD-516AAF6FDF88}"/>
          </ac:spMkLst>
        </pc:spChg>
      </pc:sldChg>
    </pc:docChg>
  </pc:docChgLst>
  <pc:docChgLst>
    <pc:chgData name="Chaitanya Sri Chevula" userId="05a6de81-be97-4ca8-92fc-f9d99b564662" providerId="ADAL" clId="{3CFE2060-E765-4D14-A32E-2B665B591DB6}"/>
    <pc:docChg chg="undo custSel addSld delSld modSld sldOrd">
      <pc:chgData name="Chaitanya Sri Chevula" userId="05a6de81-be97-4ca8-92fc-f9d99b564662" providerId="ADAL" clId="{3CFE2060-E765-4D14-A32E-2B665B591DB6}" dt="2026-01-08T04:44:33.295" v="3120" actId="478"/>
      <pc:docMkLst>
        <pc:docMk/>
      </pc:docMkLst>
      <pc:sldChg chg="addSp delSp modSp mod">
        <pc:chgData name="Chaitanya Sri Chevula" userId="05a6de81-be97-4ca8-92fc-f9d99b564662" providerId="ADAL" clId="{3CFE2060-E765-4D14-A32E-2B665B591DB6}" dt="2026-01-08T01:57:29.225" v="3117" actId="1036"/>
        <pc:sldMkLst>
          <pc:docMk/>
          <pc:sldMk cId="850593172" sldId="257"/>
        </pc:sldMkLst>
        <pc:spChg chg="mod">
          <ac:chgData name="Chaitanya Sri Chevula" userId="05a6de81-be97-4ca8-92fc-f9d99b564662" providerId="ADAL" clId="{3CFE2060-E765-4D14-A32E-2B665B591DB6}" dt="2026-01-08T01:57:29.225" v="3117" actId="1036"/>
          <ac:spMkLst>
            <pc:docMk/>
            <pc:sldMk cId="850593172" sldId="257"/>
            <ac:spMk id="3" creationId="{B8D8E648-93B0-47FF-A306-492EFF7FC499}"/>
          </ac:spMkLst>
        </pc:spChg>
        <pc:spChg chg="mod">
          <ac:chgData name="Chaitanya Sri Chevula" userId="05a6de81-be97-4ca8-92fc-f9d99b564662" providerId="ADAL" clId="{3CFE2060-E765-4D14-A32E-2B665B591DB6}" dt="2026-01-06T12:14:27.160" v="1854" actId="14100"/>
          <ac:spMkLst>
            <pc:docMk/>
            <pc:sldMk cId="850593172" sldId="257"/>
            <ac:spMk id="5" creationId="{C85C272F-FCB2-478D-9E03-EC734D1AB6C0}"/>
          </ac:spMkLst>
        </pc:spChg>
        <pc:picChg chg="add del">
          <ac:chgData name="Chaitanya Sri Chevula" userId="05a6de81-be97-4ca8-92fc-f9d99b564662" providerId="ADAL" clId="{3CFE2060-E765-4D14-A32E-2B665B591DB6}" dt="2026-01-06T07:17:35.733" v="753" actId="478"/>
          <ac:picMkLst>
            <pc:docMk/>
            <pc:sldMk cId="850593172" sldId="257"/>
            <ac:picMk id="14" creationId="{8F02F647-7DBC-4618-AFF3-8CED69C5CDEF}"/>
          </ac:picMkLst>
        </pc:picChg>
      </pc:sldChg>
      <pc:sldChg chg="delSp modSp mod">
        <pc:chgData name="Chaitanya Sri Chevula" userId="05a6de81-be97-4ca8-92fc-f9d99b564662" providerId="ADAL" clId="{3CFE2060-E765-4D14-A32E-2B665B591DB6}" dt="2026-01-06T13:15:19.671" v="2520" actId="478"/>
        <pc:sldMkLst>
          <pc:docMk/>
          <pc:sldMk cId="3043203464" sldId="258"/>
        </pc:sldMkLst>
        <pc:spChg chg="mod">
          <ac:chgData name="Chaitanya Sri Chevula" userId="05a6de81-be97-4ca8-92fc-f9d99b564662" providerId="ADAL" clId="{3CFE2060-E765-4D14-A32E-2B665B591DB6}" dt="2026-01-06T06:23:00.385" v="674" actId="207"/>
          <ac:spMkLst>
            <pc:docMk/>
            <pc:sldMk cId="3043203464" sldId="258"/>
            <ac:spMk id="3" creationId="{E9BE4A06-2673-41EF-AF84-96B0EDEC0F01}"/>
          </ac:spMkLst>
        </pc:spChg>
        <pc:spChg chg="mod">
          <ac:chgData name="Chaitanya Sri Chevula" userId="05a6de81-be97-4ca8-92fc-f9d99b564662" providerId="ADAL" clId="{3CFE2060-E765-4D14-A32E-2B665B591DB6}" dt="2026-01-06T06:22:59.670" v="672" actId="207"/>
          <ac:spMkLst>
            <pc:docMk/>
            <pc:sldMk cId="3043203464" sldId="258"/>
            <ac:spMk id="10" creationId="{6C6C613D-1A6A-D2A4-E57B-3AB2AC1BDD49}"/>
          </ac:spMkLst>
        </pc:spChg>
        <pc:spChg chg="mod">
          <ac:chgData name="Chaitanya Sri Chevula" userId="05a6de81-be97-4ca8-92fc-f9d99b564662" providerId="ADAL" clId="{3CFE2060-E765-4D14-A32E-2B665B591DB6}" dt="2026-01-06T13:15:08.208" v="2519" actId="20577"/>
          <ac:spMkLst>
            <pc:docMk/>
            <pc:sldMk cId="3043203464" sldId="258"/>
            <ac:spMk id="11" creationId="{B8101D27-A7C0-D820-FB73-AB54D5C62F53}"/>
          </ac:spMkLst>
        </pc:spChg>
        <pc:spChg chg="mod">
          <ac:chgData name="Chaitanya Sri Chevula" userId="05a6de81-be97-4ca8-92fc-f9d99b564662" providerId="ADAL" clId="{3CFE2060-E765-4D14-A32E-2B665B591DB6}" dt="2026-01-06T06:22:59.181" v="670" actId="207"/>
          <ac:spMkLst>
            <pc:docMk/>
            <pc:sldMk cId="3043203464" sldId="258"/>
            <ac:spMk id="12" creationId="{74C0AA0C-63AC-68AD-59B0-B328491E984D}"/>
          </ac:spMkLst>
        </pc:spChg>
        <pc:spChg chg="mod">
          <ac:chgData name="Chaitanya Sri Chevula" userId="05a6de81-be97-4ca8-92fc-f9d99b564662" providerId="ADAL" clId="{3CFE2060-E765-4D14-A32E-2B665B591DB6}" dt="2026-01-06T06:22:58.933" v="669" actId="207"/>
          <ac:spMkLst>
            <pc:docMk/>
            <pc:sldMk cId="3043203464" sldId="258"/>
            <ac:spMk id="13" creationId="{C3822C8F-CE86-5B36-89CC-7057D20257E1}"/>
          </ac:spMkLst>
        </pc:spChg>
        <pc:spChg chg="mod">
          <ac:chgData name="Chaitanya Sri Chevula" userId="05a6de81-be97-4ca8-92fc-f9d99b564662" providerId="ADAL" clId="{3CFE2060-E765-4D14-A32E-2B665B591DB6}" dt="2026-01-06T06:22:58.659" v="668" actId="207"/>
          <ac:spMkLst>
            <pc:docMk/>
            <pc:sldMk cId="3043203464" sldId="258"/>
            <ac:spMk id="18" creationId="{B8A549E4-2BC4-8FB9-7769-568BA7E3F84E}"/>
          </ac:spMkLst>
        </pc:spChg>
        <pc:spChg chg="mod">
          <ac:chgData name="Chaitanya Sri Chevula" userId="05a6de81-be97-4ca8-92fc-f9d99b564662" providerId="ADAL" clId="{3CFE2060-E765-4D14-A32E-2B665B591DB6}" dt="2026-01-06T06:22:58.419" v="667" actId="207"/>
          <ac:spMkLst>
            <pc:docMk/>
            <pc:sldMk cId="3043203464" sldId="258"/>
            <ac:spMk id="19" creationId="{EFB4751E-C383-85C4-7BB9-ECCCE3500DC2}"/>
          </ac:spMkLst>
        </pc:spChg>
        <pc:spChg chg="mod">
          <ac:chgData name="Chaitanya Sri Chevula" userId="05a6de81-be97-4ca8-92fc-f9d99b564662" providerId="ADAL" clId="{3CFE2060-E765-4D14-A32E-2B665B591DB6}" dt="2026-01-06T06:23:00.016" v="673" actId="207"/>
          <ac:spMkLst>
            <pc:docMk/>
            <pc:sldMk cId="3043203464" sldId="258"/>
            <ac:spMk id="20" creationId="{6E402F44-C754-FD59-3CBE-CCDF8845D738}"/>
          </ac:spMkLst>
        </pc:spChg>
      </pc:sldChg>
      <pc:sldChg chg="addSp delSp modSp mod">
        <pc:chgData name="Chaitanya Sri Chevula" userId="05a6de81-be97-4ca8-92fc-f9d99b564662" providerId="ADAL" clId="{3CFE2060-E765-4D14-A32E-2B665B591DB6}" dt="2026-01-08T04:44:33.295" v="3120" actId="478"/>
        <pc:sldMkLst>
          <pc:docMk/>
          <pc:sldMk cId="3697691616" sldId="260"/>
        </pc:sldMkLst>
        <pc:spChg chg="add del mod">
          <ac:chgData name="Chaitanya Sri Chevula" userId="05a6de81-be97-4ca8-92fc-f9d99b564662" providerId="ADAL" clId="{3CFE2060-E765-4D14-A32E-2B665B591DB6}" dt="2026-01-06T12:32:31.064" v="2176" actId="207"/>
          <ac:spMkLst>
            <pc:docMk/>
            <pc:sldMk cId="3697691616" sldId="260"/>
            <ac:spMk id="51" creationId="{3CBC84C2-2B48-4B15-A420-8B5F2BDE2398}"/>
          </ac:spMkLst>
        </pc:spChg>
        <pc:picChg chg="add del mod">
          <ac:chgData name="Chaitanya Sri Chevula" userId="05a6de81-be97-4ca8-92fc-f9d99b564662" providerId="ADAL" clId="{3CFE2060-E765-4D14-A32E-2B665B591DB6}" dt="2026-01-08T04:44:33.295" v="3120" actId="478"/>
          <ac:picMkLst>
            <pc:docMk/>
            <pc:sldMk cId="3697691616" sldId="260"/>
            <ac:picMk id="10242" creationId="{1AF06E3C-43D3-B211-ABDC-E4C22211FDC2}"/>
          </ac:picMkLst>
        </pc:picChg>
      </pc:sldChg>
      <pc:sldChg chg="addSp delSp modSp mod setBg">
        <pc:chgData name="Chaitanya Sri Chevula" userId="05a6de81-be97-4ca8-92fc-f9d99b564662" providerId="ADAL" clId="{3CFE2060-E765-4D14-A32E-2B665B591DB6}" dt="2026-01-07T15:50:08.966" v="3000" actId="20577"/>
        <pc:sldMkLst>
          <pc:docMk/>
          <pc:sldMk cId="3340796283" sldId="261"/>
        </pc:sldMkLst>
        <pc:spChg chg="mod">
          <ac:chgData name="Chaitanya Sri Chevula" userId="05a6de81-be97-4ca8-92fc-f9d99b564662" providerId="ADAL" clId="{3CFE2060-E765-4D14-A32E-2B665B591DB6}" dt="2026-01-07T15:50:08.966" v="3000" actId="20577"/>
          <ac:spMkLst>
            <pc:docMk/>
            <pc:sldMk cId="3340796283" sldId="261"/>
            <ac:spMk id="46" creationId="{D8B8541F-3B86-6ADD-C7C0-0925CF71906D}"/>
          </ac:spMkLst>
        </pc:spChg>
      </pc:sldChg>
      <pc:sldChg chg="modSp mod">
        <pc:chgData name="Chaitanya Sri Chevula" userId="05a6de81-be97-4ca8-92fc-f9d99b564662" providerId="ADAL" clId="{3CFE2060-E765-4D14-A32E-2B665B591DB6}" dt="2026-01-06T07:26:25.642" v="1102" actId="207"/>
        <pc:sldMkLst>
          <pc:docMk/>
          <pc:sldMk cId="3297823726" sldId="265"/>
        </pc:sldMkLst>
        <pc:spChg chg="mod">
          <ac:chgData name="Chaitanya Sri Chevula" userId="05a6de81-be97-4ca8-92fc-f9d99b564662" providerId="ADAL" clId="{3CFE2060-E765-4D14-A32E-2B665B591DB6}" dt="2026-01-06T07:26:25.642" v="1102" actId="207"/>
          <ac:spMkLst>
            <pc:docMk/>
            <pc:sldMk cId="3297823726" sldId="265"/>
            <ac:spMk id="8" creationId="{5D25444F-B85F-42E8-9E0A-A625CA1FDA16}"/>
          </ac:spMkLst>
        </pc:spChg>
      </pc:sldChg>
      <pc:sldChg chg="addSp delSp modSp mod">
        <pc:chgData name="Chaitanya Sri Chevula" userId="05a6de81-be97-4ca8-92fc-f9d99b564662" providerId="ADAL" clId="{3CFE2060-E765-4D14-A32E-2B665B591DB6}" dt="2026-01-06T13:51:57.375" v="2649"/>
        <pc:sldMkLst>
          <pc:docMk/>
          <pc:sldMk cId="3476954114" sldId="274"/>
        </pc:sldMkLst>
        <pc:spChg chg="add del mod">
          <ac:chgData name="Chaitanya Sri Chevula" userId="05a6de81-be97-4ca8-92fc-f9d99b564662" providerId="ADAL" clId="{3CFE2060-E765-4D14-A32E-2B665B591DB6}" dt="2026-01-06T11:43:29.251" v="1549" actId="478"/>
          <ac:spMkLst>
            <pc:docMk/>
            <pc:sldMk cId="3476954114" sldId="274"/>
            <ac:spMk id="3" creationId="{C17F5BF1-88DB-42F2-98A6-4C7FBFC311C4}"/>
          </ac:spMkLst>
        </pc:spChg>
      </pc:sldChg>
      <pc:sldChg chg="addSp delSp modSp mod">
        <pc:chgData name="Chaitanya Sri Chevula" userId="05a6de81-be97-4ca8-92fc-f9d99b564662" providerId="ADAL" clId="{3CFE2060-E765-4D14-A32E-2B665B591DB6}" dt="2026-01-07T15:50:59.957" v="3018" actId="20577"/>
        <pc:sldMkLst>
          <pc:docMk/>
          <pc:sldMk cId="769671602" sldId="275"/>
        </pc:sldMkLst>
        <pc:spChg chg="add mod">
          <ac:chgData name="Chaitanya Sri Chevula" userId="05a6de81-be97-4ca8-92fc-f9d99b564662" providerId="ADAL" clId="{3CFE2060-E765-4D14-A32E-2B665B591DB6}" dt="2026-01-06T13:04:45.454" v="2492" actId="1076"/>
          <ac:spMkLst>
            <pc:docMk/>
            <pc:sldMk cId="769671602" sldId="275"/>
            <ac:spMk id="2" creationId="{B5956C28-38B6-35F9-F940-509A384336AE}"/>
          </ac:spMkLst>
        </pc:spChg>
        <pc:spChg chg="add mod">
          <ac:chgData name="Chaitanya Sri Chevula" userId="05a6de81-be97-4ca8-92fc-f9d99b564662" providerId="ADAL" clId="{3CFE2060-E765-4D14-A32E-2B665B591DB6}" dt="2026-01-07T15:50:59.957" v="3018" actId="20577"/>
          <ac:spMkLst>
            <pc:docMk/>
            <pc:sldMk cId="769671602" sldId="275"/>
            <ac:spMk id="9" creationId="{4D213D53-B1D6-37D5-9A95-11AFA2D9D58D}"/>
          </ac:spMkLst>
        </pc:spChg>
        <pc:picChg chg="add mod">
          <ac:chgData name="Chaitanya Sri Chevula" userId="05a6de81-be97-4ca8-92fc-f9d99b564662" providerId="ADAL" clId="{3CFE2060-E765-4D14-A32E-2B665B591DB6}" dt="2026-01-06T13:19:56.140" v="2540" actId="14100"/>
          <ac:picMkLst>
            <pc:docMk/>
            <pc:sldMk cId="769671602" sldId="275"/>
            <ac:picMk id="11274" creationId="{E340E261-3803-E69E-E913-4370EA5A6537}"/>
          </ac:picMkLst>
        </pc:picChg>
        <pc:picChg chg="add mod">
          <ac:chgData name="Chaitanya Sri Chevula" userId="05a6de81-be97-4ca8-92fc-f9d99b564662" providerId="ADAL" clId="{3CFE2060-E765-4D14-A32E-2B665B591DB6}" dt="2026-01-06T13:20:13.083" v="2544" actId="14100"/>
          <ac:picMkLst>
            <pc:docMk/>
            <pc:sldMk cId="769671602" sldId="275"/>
            <ac:picMk id="11276" creationId="{97665BB8-CCCD-9F74-E2F1-7D0E5596DA32}"/>
          </ac:picMkLst>
        </pc:picChg>
        <pc:picChg chg="add mod">
          <ac:chgData name="Chaitanya Sri Chevula" userId="05a6de81-be97-4ca8-92fc-f9d99b564662" providerId="ADAL" clId="{3CFE2060-E765-4D14-A32E-2B665B591DB6}" dt="2026-01-06T13:20:21.556" v="2547" actId="14100"/>
          <ac:picMkLst>
            <pc:docMk/>
            <pc:sldMk cId="769671602" sldId="275"/>
            <ac:picMk id="11278" creationId="{56A1DB27-C60B-31F5-A0E6-9B21CD873935}"/>
          </ac:picMkLst>
        </pc:picChg>
        <pc:cxnChg chg="add mod">
          <ac:chgData name="Chaitanya Sri Chevula" userId="05a6de81-be97-4ca8-92fc-f9d99b564662" providerId="ADAL" clId="{3CFE2060-E765-4D14-A32E-2B665B591DB6}" dt="2026-01-06T13:03:20.445" v="2491" actId="14100"/>
          <ac:cxnSpMkLst>
            <pc:docMk/>
            <pc:sldMk cId="769671602" sldId="275"/>
            <ac:cxnSpMk id="8" creationId="{468E4C19-6C66-8813-04E1-25868229C4E7}"/>
          </ac:cxnSpMkLst>
        </pc:cxnChg>
        <pc:cxnChg chg="add mod">
          <ac:chgData name="Chaitanya Sri Chevula" userId="05a6de81-be97-4ca8-92fc-f9d99b564662" providerId="ADAL" clId="{3CFE2060-E765-4D14-A32E-2B665B591DB6}" dt="2026-01-06T13:02:37.685" v="2433" actId="1036"/>
          <ac:cxnSpMkLst>
            <pc:docMk/>
            <pc:sldMk cId="769671602" sldId="275"/>
            <ac:cxnSpMk id="10" creationId="{C431E090-56FD-05F3-333F-8150ABFAADE3}"/>
          </ac:cxnSpMkLst>
        </pc:cxnChg>
      </pc:sldChg>
      <pc:sldChg chg="addSp delSp modSp mod">
        <pc:chgData name="Chaitanya Sri Chevula" userId="05a6de81-be97-4ca8-92fc-f9d99b564662" providerId="ADAL" clId="{3CFE2060-E765-4D14-A32E-2B665B591DB6}" dt="2026-01-06T10:14:30.607" v="1246" actId="1036"/>
        <pc:sldMkLst>
          <pc:docMk/>
          <pc:sldMk cId="2788171218" sldId="276"/>
        </pc:sldMkLst>
        <pc:spChg chg="add del mod">
          <ac:chgData name="Chaitanya Sri Chevula" userId="05a6de81-be97-4ca8-92fc-f9d99b564662" providerId="ADAL" clId="{3CFE2060-E765-4D14-A32E-2B665B591DB6}" dt="2026-01-06T07:42:54.742" v="1153" actId="478"/>
          <ac:spMkLst>
            <pc:docMk/>
            <pc:sldMk cId="2788171218" sldId="276"/>
            <ac:spMk id="8" creationId="{C9C702F4-D710-755B-C56A-2AB12A6FD90E}"/>
          </ac:spMkLst>
        </pc:spChg>
        <pc:spChg chg="mod">
          <ac:chgData name="Chaitanya Sri Chevula" userId="05a6de81-be97-4ca8-92fc-f9d99b564662" providerId="ADAL" clId="{3CFE2060-E765-4D14-A32E-2B665B591DB6}" dt="2026-01-06T07:41:07.764" v="1149" actId="14100"/>
          <ac:spMkLst>
            <pc:docMk/>
            <pc:sldMk cId="2788171218" sldId="276"/>
            <ac:spMk id="12" creationId="{7437AD08-D814-7FFE-63AB-556B28F9D384}"/>
          </ac:spMkLst>
        </pc:spChg>
        <pc:spChg chg="mod">
          <ac:chgData name="Chaitanya Sri Chevula" userId="05a6de81-be97-4ca8-92fc-f9d99b564662" providerId="ADAL" clId="{3CFE2060-E765-4D14-A32E-2B665B591DB6}" dt="2026-01-06T07:41:14.030" v="1150" actId="1076"/>
          <ac:spMkLst>
            <pc:docMk/>
            <pc:sldMk cId="2788171218" sldId="276"/>
            <ac:spMk id="18" creationId="{DDC33173-C7CD-1737-3288-FC0BD873B369}"/>
          </ac:spMkLst>
        </pc:spChg>
        <pc:picChg chg="add mod modCrop">
          <ac:chgData name="Chaitanya Sri Chevula" userId="05a6de81-be97-4ca8-92fc-f9d99b564662" providerId="ADAL" clId="{3CFE2060-E765-4D14-A32E-2B665B591DB6}" dt="2026-01-06T10:14:30.607" v="1246" actId="1036"/>
          <ac:picMkLst>
            <pc:docMk/>
            <pc:sldMk cId="2788171218" sldId="276"/>
            <ac:picMk id="6" creationId="{AF27518E-9A24-2D59-CE88-CAC9CB23493A}"/>
          </ac:picMkLst>
        </pc:picChg>
      </pc:sldChg>
      <pc:sldChg chg="addSp delSp modSp mod">
        <pc:chgData name="Chaitanya Sri Chevula" userId="05a6de81-be97-4ca8-92fc-f9d99b564662" providerId="ADAL" clId="{3CFE2060-E765-4D14-A32E-2B665B591DB6}" dt="2026-01-07T15:52:14.309" v="3027" actId="14100"/>
        <pc:sldMkLst>
          <pc:docMk/>
          <pc:sldMk cId="1119036042" sldId="277"/>
        </pc:sldMkLst>
        <pc:spChg chg="mod">
          <ac:chgData name="Chaitanya Sri Chevula" userId="05a6de81-be97-4ca8-92fc-f9d99b564662" providerId="ADAL" clId="{3CFE2060-E765-4D14-A32E-2B665B591DB6}" dt="2026-01-06T07:45:09.492" v="1164" actId="1076"/>
          <ac:spMkLst>
            <pc:docMk/>
            <pc:sldMk cId="1119036042" sldId="277"/>
            <ac:spMk id="8" creationId="{72F6D6E6-93C3-F96C-7F34-AE5830BE9E14}"/>
          </ac:spMkLst>
        </pc:spChg>
        <pc:picChg chg="add mod">
          <ac:chgData name="Chaitanya Sri Chevula" userId="05a6de81-be97-4ca8-92fc-f9d99b564662" providerId="ADAL" clId="{3CFE2060-E765-4D14-A32E-2B665B591DB6}" dt="2026-01-07T15:52:14.309" v="3027" actId="14100"/>
          <ac:picMkLst>
            <pc:docMk/>
            <pc:sldMk cId="1119036042" sldId="277"/>
            <ac:picMk id="13" creationId="{E0FB776F-40A1-BBA8-458C-CD0CD81FD220}"/>
          </ac:picMkLst>
        </pc:picChg>
      </pc:sldChg>
      <pc:sldChg chg="addSp delSp modSp mod">
        <pc:chgData name="Chaitanya Sri Chevula" userId="05a6de81-be97-4ca8-92fc-f9d99b564662" providerId="ADAL" clId="{3CFE2060-E765-4D14-A32E-2B665B591DB6}" dt="2026-01-06T12:36:10.308" v="2179"/>
        <pc:sldMkLst>
          <pc:docMk/>
          <pc:sldMk cId="3916545387" sldId="278"/>
        </pc:sldMkLst>
        <pc:spChg chg="mod">
          <ac:chgData name="Chaitanya Sri Chevula" userId="05a6de81-be97-4ca8-92fc-f9d99b564662" providerId="ADAL" clId="{3CFE2060-E765-4D14-A32E-2B665B591DB6}" dt="2026-01-06T09:37:50.911" v="1203" actId="1076"/>
          <ac:spMkLst>
            <pc:docMk/>
            <pc:sldMk cId="3916545387" sldId="278"/>
            <ac:spMk id="8" creationId="{58DB67F4-C70B-4DCC-7C1C-FC92A779BF54}"/>
          </ac:spMkLst>
        </pc:spChg>
        <pc:spChg chg="mod">
          <ac:chgData name="Chaitanya Sri Chevula" userId="05a6de81-be97-4ca8-92fc-f9d99b564662" providerId="ADAL" clId="{3CFE2060-E765-4D14-A32E-2B665B591DB6}" dt="2026-01-06T12:36:10.308" v="2179"/>
          <ac:spMkLst>
            <pc:docMk/>
            <pc:sldMk cId="3916545387" sldId="278"/>
            <ac:spMk id="12" creationId="{9596D58B-1CB1-9657-8FD7-66E8079C499C}"/>
          </ac:spMkLst>
        </pc:spChg>
        <pc:spChg chg="mod">
          <ac:chgData name="Chaitanya Sri Chevula" userId="05a6de81-be97-4ca8-92fc-f9d99b564662" providerId="ADAL" clId="{3CFE2060-E765-4D14-A32E-2B665B591DB6}" dt="2026-01-06T09:43:05.323" v="1230" actId="14100"/>
          <ac:spMkLst>
            <pc:docMk/>
            <pc:sldMk cId="3916545387" sldId="278"/>
            <ac:spMk id="18" creationId="{35CD852F-8DED-2B68-BA54-C50430E1BFE9}"/>
          </ac:spMkLst>
        </pc:spChg>
        <pc:picChg chg="add del mod">
          <ac:chgData name="Chaitanya Sri Chevula" userId="05a6de81-be97-4ca8-92fc-f9d99b564662" providerId="ADAL" clId="{3CFE2060-E765-4D14-A32E-2B665B591DB6}" dt="2026-01-06T09:39:34.751" v="1223" actId="14100"/>
          <ac:picMkLst>
            <pc:docMk/>
            <pc:sldMk cId="3916545387" sldId="278"/>
            <ac:picMk id="2050" creationId="{A5C79583-9894-03D8-1912-4C08B593F51C}"/>
          </ac:picMkLst>
        </pc:picChg>
        <pc:picChg chg="add mod">
          <ac:chgData name="Chaitanya Sri Chevula" userId="05a6de81-be97-4ca8-92fc-f9d99b564662" providerId="ADAL" clId="{3CFE2060-E765-4D14-A32E-2B665B591DB6}" dt="2026-01-06T09:39:23.468" v="1221" actId="1076"/>
          <ac:picMkLst>
            <pc:docMk/>
            <pc:sldMk cId="3916545387" sldId="278"/>
            <ac:picMk id="2052" creationId="{1BC4127F-73AF-D4BC-C104-4FCF893D3FFB}"/>
          </ac:picMkLst>
        </pc:picChg>
      </pc:sldChg>
      <pc:sldChg chg="modSp mod">
        <pc:chgData name="Chaitanya Sri Chevula" userId="05a6de81-be97-4ca8-92fc-f9d99b564662" providerId="ADAL" clId="{3CFE2060-E765-4D14-A32E-2B665B591DB6}" dt="2026-01-06T07:26:34.303" v="1112" actId="207"/>
        <pc:sldMkLst>
          <pc:docMk/>
          <pc:sldMk cId="2351014596" sldId="280"/>
        </pc:sldMkLst>
        <pc:spChg chg="mod">
          <ac:chgData name="Chaitanya Sri Chevula" userId="05a6de81-be97-4ca8-92fc-f9d99b564662" providerId="ADAL" clId="{3CFE2060-E765-4D14-A32E-2B665B591DB6}" dt="2026-01-06T07:26:34.303" v="1112" actId="207"/>
          <ac:spMkLst>
            <pc:docMk/>
            <pc:sldMk cId="2351014596" sldId="280"/>
            <ac:spMk id="8" creationId="{4410667E-746F-C601-8A48-0142A7E8E67E}"/>
          </ac:spMkLst>
        </pc:spChg>
      </pc:sldChg>
      <pc:sldChg chg="addSp modSp mod">
        <pc:chgData name="Chaitanya Sri Chevula" userId="05a6de81-be97-4ca8-92fc-f9d99b564662" providerId="ADAL" clId="{3CFE2060-E765-4D14-A32E-2B665B591DB6}" dt="2026-01-07T15:53:01.723" v="3029" actId="14100"/>
        <pc:sldMkLst>
          <pc:docMk/>
          <pc:sldMk cId="2038685571" sldId="282"/>
        </pc:sldMkLst>
        <pc:spChg chg="mod">
          <ac:chgData name="Chaitanya Sri Chevula" userId="05a6de81-be97-4ca8-92fc-f9d99b564662" providerId="ADAL" clId="{3CFE2060-E765-4D14-A32E-2B665B591DB6}" dt="2026-01-06T12:48:42.477" v="2262" actId="20577"/>
          <ac:spMkLst>
            <pc:docMk/>
            <pc:sldMk cId="2038685571" sldId="282"/>
            <ac:spMk id="12" creationId="{5A166D3A-FE90-84DD-8E34-B289C76F8A01}"/>
          </ac:spMkLst>
        </pc:spChg>
        <pc:picChg chg="add mod">
          <ac:chgData name="Chaitanya Sri Chevula" userId="05a6de81-be97-4ca8-92fc-f9d99b564662" providerId="ADAL" clId="{3CFE2060-E765-4D14-A32E-2B665B591DB6}" dt="2026-01-07T15:53:01.723" v="3029" actId="14100"/>
          <ac:picMkLst>
            <pc:docMk/>
            <pc:sldMk cId="2038685571" sldId="282"/>
            <ac:picMk id="4098" creationId="{BF213F96-EB03-512D-C2D3-F45B987EE4C9}"/>
          </ac:picMkLst>
        </pc:picChg>
      </pc:sldChg>
      <pc:sldChg chg="addSp modSp mod">
        <pc:chgData name="Chaitanya Sri Chevula" userId="05a6de81-be97-4ca8-92fc-f9d99b564662" providerId="ADAL" clId="{3CFE2060-E765-4D14-A32E-2B665B591DB6}" dt="2026-01-06T12:47:21.708" v="2227" actId="255"/>
        <pc:sldMkLst>
          <pc:docMk/>
          <pc:sldMk cId="3815559020" sldId="283"/>
        </pc:sldMkLst>
        <pc:spChg chg="mod">
          <ac:chgData name="Chaitanya Sri Chevula" userId="05a6de81-be97-4ca8-92fc-f9d99b564662" providerId="ADAL" clId="{3CFE2060-E765-4D14-A32E-2B665B591DB6}" dt="2026-01-06T12:47:21.708" v="2227" actId="255"/>
          <ac:spMkLst>
            <pc:docMk/>
            <pc:sldMk cId="3815559020" sldId="283"/>
            <ac:spMk id="12" creationId="{638967DC-C661-54C9-FDDE-D458557D1596}"/>
          </ac:spMkLst>
        </pc:spChg>
        <pc:picChg chg="add mod">
          <ac:chgData name="Chaitanya Sri Chevula" userId="05a6de81-be97-4ca8-92fc-f9d99b564662" providerId="ADAL" clId="{3CFE2060-E765-4D14-A32E-2B665B591DB6}" dt="2026-01-06T11:36:14.386" v="1361" actId="14100"/>
          <ac:picMkLst>
            <pc:docMk/>
            <pc:sldMk cId="3815559020" sldId="283"/>
            <ac:picMk id="5122" creationId="{E1C309CE-C1DA-A1B3-1095-E675A7E60A16}"/>
          </ac:picMkLst>
        </pc:picChg>
        <pc:picChg chg="add mod">
          <ac:chgData name="Chaitanya Sri Chevula" userId="05a6de81-be97-4ca8-92fc-f9d99b564662" providerId="ADAL" clId="{3CFE2060-E765-4D14-A32E-2B665B591DB6}" dt="2026-01-06T11:36:31.396" v="1365" actId="14100"/>
          <ac:picMkLst>
            <pc:docMk/>
            <pc:sldMk cId="3815559020" sldId="283"/>
            <ac:picMk id="5124" creationId="{DA7F7D12-C5E0-3D64-295B-069ED9D53B40}"/>
          </ac:picMkLst>
        </pc:picChg>
      </pc:sldChg>
      <pc:sldChg chg="addSp modSp mod">
        <pc:chgData name="Chaitanya Sri Chevula" userId="05a6de81-be97-4ca8-92fc-f9d99b564662" providerId="ADAL" clId="{3CFE2060-E765-4D14-A32E-2B665B591DB6}" dt="2026-01-06T11:42:52.564" v="1502" actId="20577"/>
        <pc:sldMkLst>
          <pc:docMk/>
          <pc:sldMk cId="2426096596" sldId="284"/>
        </pc:sldMkLst>
        <pc:spChg chg="mod">
          <ac:chgData name="Chaitanya Sri Chevula" userId="05a6de81-be97-4ca8-92fc-f9d99b564662" providerId="ADAL" clId="{3CFE2060-E765-4D14-A32E-2B665B591DB6}" dt="2026-01-06T11:42:52.564" v="1502" actId="20577"/>
          <ac:spMkLst>
            <pc:docMk/>
            <pc:sldMk cId="2426096596" sldId="284"/>
            <ac:spMk id="12" creationId="{F912F99D-B9BC-EE20-82FD-AC7B6C7F4BC9}"/>
          </ac:spMkLst>
        </pc:spChg>
        <pc:picChg chg="add mod">
          <ac:chgData name="Chaitanya Sri Chevula" userId="05a6de81-be97-4ca8-92fc-f9d99b564662" providerId="ADAL" clId="{3CFE2060-E765-4D14-A32E-2B665B591DB6}" dt="2026-01-06T11:40:33.702" v="1452" actId="14100"/>
          <ac:picMkLst>
            <pc:docMk/>
            <pc:sldMk cId="2426096596" sldId="284"/>
            <ac:picMk id="6146" creationId="{2CBF563A-D73A-213C-4A52-45F707CEA5E5}"/>
          </ac:picMkLst>
        </pc:picChg>
        <pc:picChg chg="add mod">
          <ac:chgData name="Chaitanya Sri Chevula" userId="05a6de81-be97-4ca8-92fc-f9d99b564662" providerId="ADAL" clId="{3CFE2060-E765-4D14-A32E-2B665B591DB6}" dt="2026-01-06T11:39:29.566" v="1438" actId="14100"/>
          <ac:picMkLst>
            <pc:docMk/>
            <pc:sldMk cId="2426096596" sldId="284"/>
            <ac:picMk id="6148" creationId="{0D5E23C8-0C59-CBA8-7514-97367D508FA5}"/>
          </ac:picMkLst>
        </pc:picChg>
        <pc:picChg chg="add mod">
          <ac:chgData name="Chaitanya Sri Chevula" userId="05a6de81-be97-4ca8-92fc-f9d99b564662" providerId="ADAL" clId="{3CFE2060-E765-4D14-A32E-2B665B591DB6}" dt="2026-01-06T11:40:47.405" v="1457" actId="14100"/>
          <ac:picMkLst>
            <pc:docMk/>
            <pc:sldMk cId="2426096596" sldId="284"/>
            <ac:picMk id="6150" creationId="{72D5F946-87C9-9669-B8FF-4B2160A9612F}"/>
          </ac:picMkLst>
        </pc:picChg>
        <pc:picChg chg="add mod">
          <ac:chgData name="Chaitanya Sri Chevula" userId="05a6de81-be97-4ca8-92fc-f9d99b564662" providerId="ADAL" clId="{3CFE2060-E765-4D14-A32E-2B665B591DB6}" dt="2026-01-06T11:41:56.960" v="1464" actId="14100"/>
          <ac:picMkLst>
            <pc:docMk/>
            <pc:sldMk cId="2426096596" sldId="284"/>
            <ac:picMk id="6152" creationId="{E6E9E1A6-C1FF-7A97-036E-A47CBEFF8BF3}"/>
          </ac:picMkLst>
        </pc:picChg>
      </pc:sldChg>
      <pc:sldChg chg="modSp mod">
        <pc:chgData name="Chaitanya Sri Chevula" userId="05a6de81-be97-4ca8-92fc-f9d99b564662" providerId="ADAL" clId="{3CFE2060-E765-4D14-A32E-2B665B591DB6}" dt="2026-01-06T07:27:10.087" v="1122" actId="207"/>
        <pc:sldMkLst>
          <pc:docMk/>
          <pc:sldMk cId="224551498" sldId="285"/>
        </pc:sldMkLst>
        <pc:spChg chg="mod">
          <ac:chgData name="Chaitanya Sri Chevula" userId="05a6de81-be97-4ca8-92fc-f9d99b564662" providerId="ADAL" clId="{3CFE2060-E765-4D14-A32E-2B665B591DB6}" dt="2026-01-06T07:27:10.087" v="1122" actId="207"/>
          <ac:spMkLst>
            <pc:docMk/>
            <pc:sldMk cId="224551498" sldId="285"/>
            <ac:spMk id="8" creationId="{DEE7F17F-DDEA-2BBD-C588-EB8135A943D8}"/>
          </ac:spMkLst>
        </pc:spChg>
      </pc:sldChg>
      <pc:sldChg chg="modSp mod">
        <pc:chgData name="Chaitanya Sri Chevula" userId="05a6de81-be97-4ca8-92fc-f9d99b564662" providerId="ADAL" clId="{3CFE2060-E765-4D14-A32E-2B665B591DB6}" dt="2026-01-06T07:26:14.143" v="1096" actId="207"/>
        <pc:sldMkLst>
          <pc:docMk/>
          <pc:sldMk cId="1093409179" sldId="287"/>
        </pc:sldMkLst>
        <pc:spChg chg="mod">
          <ac:chgData name="Chaitanya Sri Chevula" userId="05a6de81-be97-4ca8-92fc-f9d99b564662" providerId="ADAL" clId="{3CFE2060-E765-4D14-A32E-2B665B591DB6}" dt="2026-01-06T07:26:14.143" v="1096" actId="207"/>
          <ac:spMkLst>
            <pc:docMk/>
            <pc:sldMk cId="1093409179" sldId="287"/>
            <ac:spMk id="8" creationId="{4399DC5F-F6A1-480A-C6A2-4B350233C590}"/>
          </ac:spMkLst>
        </pc:spChg>
      </pc:sldChg>
      <pc:sldChg chg="addSp delSp modSp mod setBg">
        <pc:chgData name="Chaitanya Sri Chevula" userId="05a6de81-be97-4ca8-92fc-f9d99b564662" providerId="ADAL" clId="{3CFE2060-E765-4D14-A32E-2B665B591DB6}" dt="2026-01-06T07:22:22.076" v="864" actId="207"/>
        <pc:sldMkLst>
          <pc:docMk/>
          <pc:sldMk cId="3068257686" sldId="288"/>
        </pc:sldMkLst>
        <pc:spChg chg="add del mod">
          <ac:chgData name="Chaitanya Sri Chevula" userId="05a6de81-be97-4ca8-92fc-f9d99b564662" providerId="ADAL" clId="{3CFE2060-E765-4D14-A32E-2B665B591DB6}" dt="2026-01-06T07:22:22.076" v="864" actId="207"/>
          <ac:spMkLst>
            <pc:docMk/>
            <pc:sldMk cId="3068257686" sldId="288"/>
            <ac:spMk id="8" creationId="{F8432B24-5A7D-2281-99BC-2003164D284F}"/>
          </ac:spMkLst>
        </pc:spChg>
        <pc:spChg chg="mod">
          <ac:chgData name="Chaitanya Sri Chevula" userId="05a6de81-be97-4ca8-92fc-f9d99b564662" providerId="ADAL" clId="{3CFE2060-E765-4D14-A32E-2B665B591DB6}" dt="2026-01-06T07:21:39.908" v="831" actId="255"/>
          <ac:spMkLst>
            <pc:docMk/>
            <pc:sldMk cId="3068257686" sldId="288"/>
            <ac:spMk id="12" creationId="{2CF08BAB-EA55-CCB0-3FB5-9D1BAC6D0D88}"/>
          </ac:spMkLst>
        </pc:spChg>
        <pc:spChg chg="mod">
          <ac:chgData name="Chaitanya Sri Chevula" userId="05a6de81-be97-4ca8-92fc-f9d99b564662" providerId="ADAL" clId="{3CFE2060-E765-4D14-A32E-2B665B591DB6}" dt="2026-01-06T07:20:47.607" v="820" actId="1076"/>
          <ac:spMkLst>
            <pc:docMk/>
            <pc:sldMk cId="3068257686" sldId="288"/>
            <ac:spMk id="18" creationId="{C89A3D1E-BC9E-DCD6-B5D1-9BBF491FD8B1}"/>
          </ac:spMkLst>
        </pc:spChg>
        <pc:picChg chg="add del">
          <ac:chgData name="Chaitanya Sri Chevula" userId="05a6de81-be97-4ca8-92fc-f9d99b564662" providerId="ADAL" clId="{3CFE2060-E765-4D14-A32E-2B665B591DB6}" dt="2026-01-06T07:21:11.632" v="827" actId="478"/>
          <ac:picMkLst>
            <pc:docMk/>
            <pc:sldMk cId="3068257686" sldId="288"/>
            <ac:picMk id="7" creationId="{6E58C141-D00C-F0EB-B774-ADCC9BBCD261}"/>
          </ac:picMkLst>
        </pc:picChg>
      </pc:sldChg>
      <pc:sldChg chg="addSp delSp modSp new mod">
        <pc:chgData name="Chaitanya Sri Chevula" userId="05a6de81-be97-4ca8-92fc-f9d99b564662" providerId="ADAL" clId="{3CFE2060-E765-4D14-A32E-2B665B591DB6}" dt="2026-01-06T12:16:19.250" v="1894"/>
        <pc:sldMkLst>
          <pc:docMk/>
          <pc:sldMk cId="3118502271" sldId="289"/>
        </pc:sldMkLst>
      </pc:sldChg>
      <pc:sldChg chg="addSp delSp modSp add mod">
        <pc:chgData name="Chaitanya Sri Chevula" userId="05a6de81-be97-4ca8-92fc-f9d99b564662" providerId="ADAL" clId="{3CFE2060-E765-4D14-A32E-2B665B591DB6}" dt="2026-01-07T15:51:59.690" v="3024" actId="14100"/>
        <pc:sldMkLst>
          <pc:docMk/>
          <pc:sldMk cId="1769799777" sldId="290"/>
        </pc:sldMkLst>
        <pc:spChg chg="mod">
          <ac:chgData name="Chaitanya Sri Chevula" userId="05a6de81-be97-4ca8-92fc-f9d99b564662" providerId="ADAL" clId="{3CFE2060-E765-4D14-A32E-2B665B591DB6}" dt="2026-01-06T09:14:21.889" v="1184" actId="1076"/>
          <ac:spMkLst>
            <pc:docMk/>
            <pc:sldMk cId="1769799777" sldId="290"/>
            <ac:spMk id="12" creationId="{6D909F4E-E890-BA4C-8434-30962F2C9A06}"/>
          </ac:spMkLst>
        </pc:spChg>
        <pc:picChg chg="add mod">
          <ac:chgData name="Chaitanya Sri Chevula" userId="05a6de81-be97-4ca8-92fc-f9d99b564662" providerId="ADAL" clId="{3CFE2060-E765-4D14-A32E-2B665B591DB6}" dt="2026-01-07T15:51:59.690" v="3024" actId="14100"/>
          <ac:picMkLst>
            <pc:docMk/>
            <pc:sldMk cId="1769799777" sldId="290"/>
            <ac:picMk id="3" creationId="{E7A271DE-9AAB-A79E-AC1F-220BCFE85194}"/>
          </ac:picMkLst>
        </pc:picChg>
      </pc:sldChg>
      <pc:sldChg chg="addSp delSp modSp new mod">
        <pc:chgData name="Chaitanya Sri Chevula" userId="05a6de81-be97-4ca8-92fc-f9d99b564662" providerId="ADAL" clId="{3CFE2060-E765-4D14-A32E-2B665B591DB6}" dt="2026-01-06T12:18:33.615" v="1896" actId="20577"/>
        <pc:sldMkLst>
          <pc:docMk/>
          <pc:sldMk cId="3774696004" sldId="291"/>
        </pc:sldMkLst>
        <pc:spChg chg="mod">
          <ac:chgData name="Chaitanya Sri Chevula" userId="05a6de81-be97-4ca8-92fc-f9d99b564662" providerId="ADAL" clId="{3CFE2060-E765-4D14-A32E-2B665B591DB6}" dt="2026-01-06T12:02:15.326" v="1749" actId="20577"/>
          <ac:spMkLst>
            <pc:docMk/>
            <pc:sldMk cId="3774696004" sldId="291"/>
            <ac:spMk id="3" creationId="{92F1B997-FA94-9A09-2DA7-3FB944E0D5D5}"/>
          </ac:spMkLst>
        </pc:spChg>
        <pc:spChg chg="mod">
          <ac:chgData name="Chaitanya Sri Chevula" userId="05a6de81-be97-4ca8-92fc-f9d99b564662" providerId="ADAL" clId="{3CFE2060-E765-4D14-A32E-2B665B591DB6}" dt="2026-01-06T12:02:06.229" v="1736" actId="20577"/>
          <ac:spMkLst>
            <pc:docMk/>
            <pc:sldMk cId="3774696004" sldId="291"/>
            <ac:spMk id="4" creationId="{301A7368-6904-C320-E4C2-9C070451CCAC}"/>
          </ac:spMkLst>
        </pc:spChg>
        <pc:spChg chg="mod">
          <ac:chgData name="Chaitanya Sri Chevula" userId="05a6de81-be97-4ca8-92fc-f9d99b564662" providerId="ADAL" clId="{3CFE2060-E765-4D14-A32E-2B665B591DB6}" dt="2026-01-06T12:13:19.766" v="1845" actId="1076"/>
          <ac:spMkLst>
            <pc:docMk/>
            <pc:sldMk cId="3774696004" sldId="291"/>
            <ac:spMk id="5" creationId="{9F5D1B84-0FBE-CFB5-C43E-A83D9155D657}"/>
          </ac:spMkLst>
        </pc:spChg>
        <pc:spChg chg="mod">
          <ac:chgData name="Chaitanya Sri Chevula" userId="05a6de81-be97-4ca8-92fc-f9d99b564662" providerId="ADAL" clId="{3CFE2060-E765-4D14-A32E-2B665B591DB6}" dt="2026-01-06T12:13:23.830" v="1846" actId="1076"/>
          <ac:spMkLst>
            <pc:docMk/>
            <pc:sldMk cId="3774696004" sldId="291"/>
            <ac:spMk id="6" creationId="{09389091-1B9C-53C2-C3D2-DB84C89DB7FE}"/>
          </ac:spMkLst>
        </pc:spChg>
        <pc:spChg chg="mod">
          <ac:chgData name="Chaitanya Sri Chevula" userId="05a6de81-be97-4ca8-92fc-f9d99b564662" providerId="ADAL" clId="{3CFE2060-E765-4D14-A32E-2B665B591DB6}" dt="2026-01-06T12:01:59.735" v="1722" actId="20577"/>
          <ac:spMkLst>
            <pc:docMk/>
            <pc:sldMk cId="3774696004" sldId="291"/>
            <ac:spMk id="7" creationId="{4B84961E-9FBA-041E-8ADC-B80D992B2BC2}"/>
          </ac:spMkLst>
        </pc:spChg>
        <pc:spChg chg="mod">
          <ac:chgData name="Chaitanya Sri Chevula" userId="05a6de81-be97-4ca8-92fc-f9d99b564662" providerId="ADAL" clId="{3CFE2060-E765-4D14-A32E-2B665B591DB6}" dt="2026-01-06T12:01:51.449" v="1705" actId="20577"/>
          <ac:spMkLst>
            <pc:docMk/>
            <pc:sldMk cId="3774696004" sldId="291"/>
            <ac:spMk id="8" creationId="{361A3E79-3549-BCF4-8773-1D51BCD59E31}"/>
          </ac:spMkLst>
        </pc:spChg>
        <pc:spChg chg="mod">
          <ac:chgData name="Chaitanya Sri Chevula" userId="05a6de81-be97-4ca8-92fc-f9d99b564662" providerId="ADAL" clId="{3CFE2060-E765-4D14-A32E-2B665B591DB6}" dt="2026-01-06T11:59:13.454" v="1642" actId="1036"/>
          <ac:spMkLst>
            <pc:docMk/>
            <pc:sldMk cId="3774696004" sldId="291"/>
            <ac:spMk id="12" creationId="{24C6FA1E-3215-BD5D-A8EA-1904C34FD118}"/>
          </ac:spMkLst>
        </pc:spChg>
        <pc:spChg chg="mod">
          <ac:chgData name="Chaitanya Sri Chevula" userId="05a6de81-be97-4ca8-92fc-f9d99b564662" providerId="ADAL" clId="{3CFE2060-E765-4D14-A32E-2B665B591DB6}" dt="2026-01-06T12:10:35.977" v="1752" actId="20577"/>
          <ac:spMkLst>
            <pc:docMk/>
            <pc:sldMk cId="3774696004" sldId="291"/>
            <ac:spMk id="13" creationId="{AD74CC4A-1C2D-F51B-7082-B875ED4C2F9F}"/>
          </ac:spMkLst>
        </pc:spChg>
        <pc:spChg chg="mod">
          <ac:chgData name="Chaitanya Sri Chevula" userId="05a6de81-be97-4ca8-92fc-f9d99b564662" providerId="ADAL" clId="{3CFE2060-E765-4D14-A32E-2B665B591DB6}" dt="2026-01-06T12:18:33.615" v="1896" actId="20577"/>
          <ac:spMkLst>
            <pc:docMk/>
            <pc:sldMk cId="3774696004" sldId="291"/>
            <ac:spMk id="14" creationId="{218F5324-668A-6B31-7D32-90513AAB53A4}"/>
          </ac:spMkLst>
        </pc:spChg>
        <pc:spChg chg="mod">
          <ac:chgData name="Chaitanya Sri Chevula" userId="05a6de81-be97-4ca8-92fc-f9d99b564662" providerId="ADAL" clId="{3CFE2060-E765-4D14-A32E-2B665B591DB6}" dt="2026-01-06T12:01:19.726" v="1678" actId="20577"/>
          <ac:spMkLst>
            <pc:docMk/>
            <pc:sldMk cId="3774696004" sldId="291"/>
            <ac:spMk id="15" creationId="{EA8BD2E4-6438-3505-D305-42C064C771DC}"/>
          </ac:spMkLst>
        </pc:spChg>
        <pc:spChg chg="mod">
          <ac:chgData name="Chaitanya Sri Chevula" userId="05a6de81-be97-4ca8-92fc-f9d99b564662" providerId="ADAL" clId="{3CFE2060-E765-4D14-A32E-2B665B591DB6}" dt="2026-01-06T11:59:17.470" v="1651" actId="1036"/>
          <ac:spMkLst>
            <pc:docMk/>
            <pc:sldMk cId="3774696004" sldId="291"/>
            <ac:spMk id="16" creationId="{89E574C8-F1AB-BA20-D8BD-57CF4AEE99EE}"/>
          </ac:spMkLst>
        </pc:spChg>
        <pc:spChg chg="mod">
          <ac:chgData name="Chaitanya Sri Chevula" userId="05a6de81-be97-4ca8-92fc-f9d99b564662" providerId="ADAL" clId="{3CFE2060-E765-4D14-A32E-2B665B591DB6}" dt="2026-01-06T11:48:50.806" v="1569" actId="20577"/>
          <ac:spMkLst>
            <pc:docMk/>
            <pc:sldMk cId="3774696004" sldId="291"/>
            <ac:spMk id="17" creationId="{68DFE74A-6DF5-42A0-440F-9A7ABAF571AA}"/>
          </ac:spMkLst>
        </pc:spChg>
        <pc:spChg chg="mod">
          <ac:chgData name="Chaitanya Sri Chevula" userId="05a6de81-be97-4ca8-92fc-f9d99b564662" providerId="ADAL" clId="{3CFE2060-E765-4D14-A32E-2B665B591DB6}" dt="2026-01-06T12:13:12.825" v="1842" actId="1076"/>
          <ac:spMkLst>
            <pc:docMk/>
            <pc:sldMk cId="3774696004" sldId="291"/>
            <ac:spMk id="21" creationId="{78A87B60-8574-E83D-6E35-17946A2FFCE5}"/>
          </ac:spMkLst>
        </pc:spChg>
        <pc:picChg chg="add mod">
          <ac:chgData name="Chaitanya Sri Chevula" userId="05a6de81-be97-4ca8-92fc-f9d99b564662" providerId="ADAL" clId="{3CFE2060-E765-4D14-A32E-2B665B591DB6}" dt="2026-01-06T11:48:38.328" v="1556"/>
          <ac:picMkLst>
            <pc:docMk/>
            <pc:sldMk cId="3774696004" sldId="291"/>
            <ac:picMk id="7170" creationId="{DF95D96F-7A45-CB03-0E4C-C9B5ACEFB30B}"/>
          </ac:picMkLst>
        </pc:picChg>
        <pc:picChg chg="add mod">
          <ac:chgData name="Chaitanya Sri Chevula" userId="05a6de81-be97-4ca8-92fc-f9d99b564662" providerId="ADAL" clId="{3CFE2060-E765-4D14-A32E-2B665B591DB6}" dt="2026-01-06T11:58:33.073" v="1591"/>
          <ac:picMkLst>
            <pc:docMk/>
            <pc:sldMk cId="3774696004" sldId="291"/>
            <ac:picMk id="7172" creationId="{FDAE77AF-B963-7747-D0BC-BBB459A1B177}"/>
          </ac:picMkLst>
        </pc:picChg>
        <pc:picChg chg="add mod">
          <ac:chgData name="Chaitanya Sri Chevula" userId="05a6de81-be97-4ca8-92fc-f9d99b564662" providerId="ADAL" clId="{3CFE2060-E765-4D14-A32E-2B665B591DB6}" dt="2026-01-06T12:01:43.768" v="1694"/>
          <ac:picMkLst>
            <pc:docMk/>
            <pc:sldMk cId="3774696004" sldId="291"/>
            <ac:picMk id="7174" creationId="{2377CA63-77F7-FF03-7C28-1056154B7C0B}"/>
          </ac:picMkLst>
        </pc:picChg>
        <pc:picChg chg="add mod">
          <ac:chgData name="Chaitanya Sri Chevula" userId="05a6de81-be97-4ca8-92fc-f9d99b564662" providerId="ADAL" clId="{3CFE2060-E765-4D14-A32E-2B665B591DB6}" dt="2026-01-06T12:13:26.680" v="1847" actId="1076"/>
          <ac:picMkLst>
            <pc:docMk/>
            <pc:sldMk cId="3774696004" sldId="291"/>
            <ac:picMk id="7176" creationId="{116883EC-7F50-63C8-A095-54A59DEE100C}"/>
          </ac:picMkLst>
        </pc:picChg>
        <pc:picChg chg="add mod">
          <ac:chgData name="Chaitanya Sri Chevula" userId="05a6de81-be97-4ca8-92fc-f9d99b564662" providerId="ADAL" clId="{3CFE2060-E765-4D14-A32E-2B665B591DB6}" dt="2026-01-06T12:15:12.333" v="1891"/>
          <ac:picMkLst>
            <pc:docMk/>
            <pc:sldMk cId="3774696004" sldId="291"/>
            <ac:picMk id="7184" creationId="{FA6BDF75-0AA0-700D-6255-D784BC7B4B06}"/>
          </ac:picMkLst>
        </pc:picChg>
        <pc:picChg chg="add mod">
          <ac:chgData name="Chaitanya Sri Chevula" userId="05a6de81-be97-4ca8-92fc-f9d99b564662" providerId="ADAL" clId="{3CFE2060-E765-4D14-A32E-2B665B591DB6}" dt="2026-01-06T12:01:05.786" v="1669" actId="14100"/>
          <ac:picMkLst>
            <pc:docMk/>
            <pc:sldMk cId="3774696004" sldId="291"/>
            <ac:picMk id="9218" creationId="{F86F742C-3ABB-445C-C4F6-50653D347E6D}"/>
          </ac:picMkLst>
        </pc:picChg>
      </pc:sldChg>
      <pc:sldChg chg="addSp delSp modSp add mod ord">
        <pc:chgData name="Chaitanya Sri Chevula" userId="05a6de81-be97-4ca8-92fc-f9d99b564662" providerId="ADAL" clId="{3CFE2060-E765-4D14-A32E-2B665B591DB6}" dt="2026-01-07T15:53:27.046" v="3033" actId="14100"/>
        <pc:sldMkLst>
          <pc:docMk/>
          <pc:sldMk cId="633196155" sldId="292"/>
        </pc:sldMkLst>
        <pc:spChg chg="mod">
          <ac:chgData name="Chaitanya Sri Chevula" userId="05a6de81-be97-4ca8-92fc-f9d99b564662" providerId="ADAL" clId="{3CFE2060-E765-4D14-A32E-2B665B591DB6}" dt="2026-01-06T12:19:53.190" v="1908" actId="1076"/>
          <ac:spMkLst>
            <pc:docMk/>
            <pc:sldMk cId="633196155" sldId="292"/>
            <ac:spMk id="8" creationId="{8392025E-4C7D-670D-E1FF-F5855DB11C73}"/>
          </ac:spMkLst>
        </pc:spChg>
        <pc:picChg chg="add mod">
          <ac:chgData name="Chaitanya Sri Chevula" userId="05a6de81-be97-4ca8-92fc-f9d99b564662" providerId="ADAL" clId="{3CFE2060-E765-4D14-A32E-2B665B591DB6}" dt="2026-01-07T15:53:24.271" v="3032" actId="14100"/>
          <ac:picMkLst>
            <pc:docMk/>
            <pc:sldMk cId="633196155" sldId="292"/>
            <ac:picMk id="8194" creationId="{086A4FF3-9F87-921B-6472-81BD61F502CF}"/>
          </ac:picMkLst>
        </pc:picChg>
        <pc:picChg chg="add mod">
          <ac:chgData name="Chaitanya Sri Chevula" userId="05a6de81-be97-4ca8-92fc-f9d99b564662" providerId="ADAL" clId="{3CFE2060-E765-4D14-A32E-2B665B591DB6}" dt="2026-01-07T15:53:27.046" v="3033" actId="14100"/>
          <ac:picMkLst>
            <pc:docMk/>
            <pc:sldMk cId="633196155" sldId="292"/>
            <ac:picMk id="8196" creationId="{A921DB2E-3366-5410-A496-B290EA1116B7}"/>
          </ac:picMkLst>
        </pc:picChg>
      </pc:sldChg>
      <pc:sldChg chg="addSp modSp add mod ord setBg">
        <pc:chgData name="Chaitanya Sri Chevula" userId="05a6de81-be97-4ca8-92fc-f9d99b564662" providerId="ADAL" clId="{3CFE2060-E765-4D14-A32E-2B665B591DB6}" dt="2026-01-07T15:40:37.924" v="2754" actId="20577"/>
        <pc:sldMkLst>
          <pc:docMk/>
          <pc:sldMk cId="2725619313" sldId="293"/>
        </pc:sldMkLst>
        <pc:spChg chg="add mod">
          <ac:chgData name="Chaitanya Sri Chevula" userId="05a6de81-be97-4ca8-92fc-f9d99b564662" providerId="ADAL" clId="{3CFE2060-E765-4D14-A32E-2B665B591DB6}" dt="2026-01-07T15:40:23.054" v="2745" actId="688"/>
          <ac:spMkLst>
            <pc:docMk/>
            <pc:sldMk cId="2725619313" sldId="293"/>
            <ac:spMk id="5" creationId="{2129B2AC-E23A-CC20-0E8B-B3DB9F45C621}"/>
          </ac:spMkLst>
        </pc:spChg>
        <pc:spChg chg="mod">
          <ac:chgData name="Chaitanya Sri Chevula" userId="05a6de81-be97-4ca8-92fc-f9d99b564662" providerId="ADAL" clId="{3CFE2060-E765-4D14-A32E-2B665B591DB6}" dt="2026-01-07T15:40:37.924" v="2754" actId="20577"/>
          <ac:spMkLst>
            <pc:docMk/>
            <pc:sldMk cId="2725619313" sldId="293"/>
            <ac:spMk id="46" creationId="{86BA705F-92B8-B4C3-EBC5-D919A99B6CCE}"/>
          </ac:spMkLst>
        </pc:spChg>
      </pc:sldChg>
      <pc:sldChg chg="addSp modSp add del mod">
        <pc:chgData name="Chaitanya Sri Chevula" userId="05a6de81-be97-4ca8-92fc-f9d99b564662" providerId="ADAL" clId="{3CFE2060-E765-4D14-A32E-2B665B591DB6}" dt="2026-01-07T16:08:55.702" v="3111" actId="2696"/>
        <pc:sldMkLst>
          <pc:docMk/>
          <pc:sldMk cId="1703154411" sldId="294"/>
        </pc:sldMkLst>
        <pc:spChg chg="mod">
          <ac:chgData name="Chaitanya Sri Chevula" userId="05a6de81-be97-4ca8-92fc-f9d99b564662" providerId="ADAL" clId="{3CFE2060-E765-4D14-A32E-2B665B591DB6}" dt="2026-01-07T15:55:32.999" v="3067" actId="1076"/>
          <ac:spMkLst>
            <pc:docMk/>
            <pc:sldMk cId="1703154411" sldId="294"/>
            <ac:spMk id="5" creationId="{B973730A-6791-78EB-7CDC-80367BCD7D91}"/>
          </ac:spMkLst>
        </pc:spChg>
        <pc:spChg chg="mod">
          <ac:chgData name="Chaitanya Sri Chevula" userId="05a6de81-be97-4ca8-92fc-f9d99b564662" providerId="ADAL" clId="{3CFE2060-E765-4D14-A32E-2B665B591DB6}" dt="2026-01-07T15:55:41.747" v="3069" actId="20577"/>
          <ac:spMkLst>
            <pc:docMk/>
            <pc:sldMk cId="1703154411" sldId="294"/>
            <ac:spMk id="46" creationId="{33B6DB7F-1829-844D-2C26-CB9C7ADC90A4}"/>
          </ac:spMkLst>
        </pc:spChg>
      </pc:sldChg>
      <pc:sldChg chg="add">
        <pc:chgData name="Chaitanya Sri Chevula" userId="05a6de81-be97-4ca8-92fc-f9d99b564662" providerId="ADAL" clId="{3CFE2060-E765-4D14-A32E-2B665B591DB6}" dt="2026-01-07T16:09:04.071" v="3112"/>
        <pc:sldMkLst>
          <pc:docMk/>
          <pc:sldMk cId="1753674098" sldId="294"/>
        </pc:sldMkLst>
      </pc:sldChg>
      <pc:sldChg chg="addSp modSp add mod">
        <pc:chgData name="Chaitanya Sri Chevula" userId="05a6de81-be97-4ca8-92fc-f9d99b564662" providerId="ADAL" clId="{3CFE2060-E765-4D14-A32E-2B665B591DB6}" dt="2026-01-07T16:00:50.468" v="3110" actId="3064"/>
        <pc:sldMkLst>
          <pc:docMk/>
          <pc:sldMk cId="389724056" sldId="295"/>
        </pc:sldMkLst>
        <pc:spChg chg="mod">
          <ac:chgData name="Chaitanya Sri Chevula" userId="05a6de81-be97-4ca8-92fc-f9d99b564662" providerId="ADAL" clId="{3CFE2060-E765-4D14-A32E-2B665B591DB6}" dt="2026-01-07T15:59:56.568" v="3087" actId="1076"/>
          <ac:spMkLst>
            <pc:docMk/>
            <pc:sldMk cId="389724056" sldId="295"/>
            <ac:spMk id="5" creationId="{1CD2DA13-643F-8F11-5335-7C8AAE73425F}"/>
          </ac:spMkLst>
        </pc:spChg>
        <pc:spChg chg="mod">
          <ac:chgData name="Chaitanya Sri Chevula" userId="05a6de81-be97-4ca8-92fc-f9d99b564662" providerId="ADAL" clId="{3CFE2060-E765-4D14-A32E-2B665B591DB6}" dt="2026-01-07T16:00:50.468" v="3110" actId="3064"/>
          <ac:spMkLst>
            <pc:docMk/>
            <pc:sldMk cId="389724056" sldId="295"/>
            <ac:spMk id="46" creationId="{4E668D28-8A5B-F1C8-0292-C1500E52A40E}"/>
          </ac:spMkLst>
        </pc:spChg>
      </pc:sldChg>
      <pc:sldChg chg="addSp delSp modSp add mod">
        <pc:chgData name="Chaitanya Sri Chevula" userId="05a6de81-be97-4ca8-92fc-f9d99b564662" providerId="ADAL" clId="{3CFE2060-E765-4D14-A32E-2B665B591DB6}" dt="2026-01-07T16:00:50.020" v="3109" actId="478"/>
        <pc:sldMkLst>
          <pc:docMk/>
          <pc:sldMk cId="3876144006" sldId="297"/>
        </pc:sldMkLst>
        <pc:spChg chg="mod">
          <ac:chgData name="Chaitanya Sri Chevula" userId="05a6de81-be97-4ca8-92fc-f9d99b564662" providerId="ADAL" clId="{3CFE2060-E765-4D14-A32E-2B665B591DB6}" dt="2026-01-06T13:53:28.939" v="2700" actId="14100"/>
          <ac:spMkLst>
            <pc:docMk/>
            <pc:sldMk cId="3876144006" sldId="297"/>
            <ac:spMk id="3" creationId="{DB373A5C-FF13-D3E3-1930-46271DF37674}"/>
          </ac:spMkLst>
        </pc:spChg>
        <pc:spChg chg="add del mod">
          <ac:chgData name="Chaitanya Sri Chevula" userId="05a6de81-be97-4ca8-92fc-f9d99b564662" providerId="ADAL" clId="{3CFE2060-E765-4D14-A32E-2B665B591DB6}" dt="2026-01-07T16:00:50.020" v="3109" actId="478"/>
          <ac:spMkLst>
            <pc:docMk/>
            <pc:sldMk cId="3876144006" sldId="297"/>
            <ac:spMk id="4" creationId="{1250A656-7938-93C7-0528-D4CE80384A00}"/>
          </ac:spMkLst>
        </pc:spChg>
        <pc:picChg chg="add del">
          <ac:chgData name="Chaitanya Sri Chevula" userId="05a6de81-be97-4ca8-92fc-f9d99b564662" providerId="ADAL" clId="{3CFE2060-E765-4D14-A32E-2B665B591DB6}" dt="2026-01-07T16:00:50.020" v="3109" actId="478"/>
          <ac:picMkLst>
            <pc:docMk/>
            <pc:sldMk cId="3876144006" sldId="297"/>
            <ac:picMk id="17" creationId="{948CC11A-4DF0-F1EE-9E47-37B5BE6A81DA}"/>
          </ac:picMkLst>
        </pc:picChg>
      </pc:sldChg>
      <pc:sldChg chg="modSp mod">
        <pc:chgData name="Chaitanya Sri Chevula" userId="05a6de81-be97-4ca8-92fc-f9d99b564662" providerId="ADAL" clId="{3CFE2060-E765-4D14-A32E-2B665B591DB6}" dt="2026-01-07T15:53:58.502" v="3041" actId="14100"/>
        <pc:sldMkLst>
          <pc:docMk/>
          <pc:sldMk cId="197858135" sldId="299"/>
        </pc:sldMkLst>
        <pc:picChg chg="mod">
          <ac:chgData name="Chaitanya Sri Chevula" userId="05a6de81-be97-4ca8-92fc-f9d99b564662" providerId="ADAL" clId="{3CFE2060-E765-4D14-A32E-2B665B591DB6}" dt="2026-01-07T15:53:58.502" v="3041" actId="14100"/>
          <ac:picMkLst>
            <pc:docMk/>
            <pc:sldMk cId="197858135" sldId="299"/>
            <ac:picMk id="2" creationId="{5B8D19A5-B042-7A20-DCFC-EA1E15F0CD30}"/>
          </ac:picMkLst>
        </pc:picChg>
      </pc:sldChg>
      <pc:sldChg chg="addSp modSp mod">
        <pc:chgData name="Chaitanya Sri Chevula" userId="05a6de81-be97-4ca8-92fc-f9d99b564662" providerId="ADAL" clId="{3CFE2060-E765-4D14-A32E-2B665B591DB6}" dt="2026-01-07T15:44:34.721" v="2800" actId="122"/>
        <pc:sldMkLst>
          <pc:docMk/>
          <pc:sldMk cId="3557290951" sldId="300"/>
        </pc:sldMkLst>
        <pc:spChg chg="add mod">
          <ac:chgData name="Chaitanya Sri Chevula" userId="05a6de81-be97-4ca8-92fc-f9d99b564662" providerId="ADAL" clId="{3CFE2060-E765-4D14-A32E-2B665B591DB6}" dt="2026-01-07T15:42:42.861" v="2756"/>
          <ac:spMkLst>
            <pc:docMk/>
            <pc:sldMk cId="3557290951" sldId="300"/>
            <ac:spMk id="3" creationId="{4E7B2900-7E3E-A697-FEF8-57CC9483BF89}"/>
          </ac:spMkLst>
        </pc:spChg>
        <pc:spChg chg="add mod">
          <ac:chgData name="Chaitanya Sri Chevula" userId="05a6de81-be97-4ca8-92fc-f9d99b564662" providerId="ADAL" clId="{3CFE2060-E765-4D14-A32E-2B665B591DB6}" dt="2026-01-07T15:44:34.721" v="2800" actId="122"/>
          <ac:spMkLst>
            <pc:docMk/>
            <pc:sldMk cId="3557290951" sldId="300"/>
            <ac:spMk id="5" creationId="{370B9CBC-18C8-AE19-22E8-6533592F5A20}"/>
          </ac:spMkLst>
        </pc:spChg>
        <pc:picChg chg="mod">
          <ac:chgData name="Chaitanya Sri Chevula" userId="05a6de81-be97-4ca8-92fc-f9d99b564662" providerId="ADAL" clId="{3CFE2060-E765-4D14-A32E-2B665B591DB6}" dt="2026-01-07T15:42:24.330" v="2755" actId="14100"/>
          <ac:picMkLst>
            <pc:docMk/>
            <pc:sldMk cId="3557290951" sldId="300"/>
            <ac:picMk id="7" creationId="{5A4C17A6-A878-9A2E-31BF-051A83302577}"/>
          </ac:picMkLst>
        </pc:picChg>
      </pc:sldChg>
      <pc:sldChg chg="modSp mod">
        <pc:chgData name="Chaitanya Sri Chevula" userId="05a6de81-be97-4ca8-92fc-f9d99b564662" providerId="ADAL" clId="{3CFE2060-E765-4D14-A32E-2B665B591DB6}" dt="2026-01-07T15:53:44.086" v="3037" actId="14100"/>
        <pc:sldMkLst>
          <pc:docMk/>
          <pc:sldMk cId="3301216213" sldId="302"/>
        </pc:sldMkLst>
        <pc:picChg chg="mod">
          <ac:chgData name="Chaitanya Sri Chevula" userId="05a6de81-be97-4ca8-92fc-f9d99b564662" providerId="ADAL" clId="{3CFE2060-E765-4D14-A32E-2B665B591DB6}" dt="2026-01-07T15:53:44.086" v="3037" actId="14100"/>
          <ac:picMkLst>
            <pc:docMk/>
            <pc:sldMk cId="3301216213" sldId="302"/>
            <ac:picMk id="2" creationId="{EEF93CCC-274C-05E2-8C22-8448AE85075F}"/>
          </ac:picMkLst>
        </pc:picChg>
      </pc:sldChg>
      <pc:sldChg chg="add">
        <pc:chgData name="Chaitanya Sri Chevula" userId="05a6de81-be97-4ca8-92fc-f9d99b564662" providerId="ADAL" clId="{3CFE2060-E765-4D14-A32E-2B665B591DB6}" dt="2026-01-08T04:44:26.086" v="3119" actId="2890"/>
        <pc:sldMkLst>
          <pc:docMk/>
          <pc:sldMk cId="2650981066" sldId="303"/>
        </pc:sldMkLst>
      </pc:sldChg>
    </pc:docChg>
  </pc:docChgLst>
  <pc:docChgLst>
    <pc:chgData name="Ithadi Sushmitha" userId="S::is001088856@techmahindra.com::58847220-92d0-4e2f-8951-509825174165" providerId="AD" clId="Web-{F717C19D-2F3D-798A-4A12-917D639C1E77}"/>
    <pc:docChg chg="modSld">
      <pc:chgData name="Ithadi Sushmitha" userId="S::is001088856@techmahindra.com::58847220-92d0-4e2f-8951-509825174165" providerId="AD" clId="Web-{F717C19D-2F3D-798A-4A12-917D639C1E77}" dt="2026-01-07T15:09:39.870" v="3" actId="14100"/>
      <pc:docMkLst>
        <pc:docMk/>
      </pc:docMkLst>
      <pc:sldChg chg="modSp">
        <pc:chgData name="Ithadi Sushmitha" userId="S::is001088856@techmahindra.com::58847220-92d0-4e2f-8951-509825174165" providerId="AD" clId="Web-{F717C19D-2F3D-798A-4A12-917D639C1E77}" dt="2026-01-07T15:09:39.870" v="3" actId="14100"/>
        <pc:sldMkLst>
          <pc:docMk/>
          <pc:sldMk cId="2038685571" sldId="282"/>
        </pc:sldMkLst>
        <pc:picChg chg="mod">
          <ac:chgData name="Ithadi Sushmitha" userId="S::is001088856@techmahindra.com::58847220-92d0-4e2f-8951-509825174165" providerId="AD" clId="Web-{F717C19D-2F3D-798A-4A12-917D639C1E77}" dt="2026-01-07T15:09:39.870" v="3" actId="14100"/>
          <ac:picMkLst>
            <pc:docMk/>
            <pc:sldMk cId="2038685571" sldId="282"/>
            <ac:picMk id="4098" creationId="{BF213F96-EB03-512D-C2D3-F45B987EE4C9}"/>
          </ac:picMkLst>
        </pc:picChg>
      </pc:sldChg>
    </pc:docChg>
  </pc:docChgLst>
  <pc:docChgLst>
    <pc:chgData name="Grandhe Mounika" userId="S::gm001088863@techmahindra.com::18988717-1d92-4bfc-987c-5d66133b3f43" providerId="AD" clId="Web-{BF962DF4-FC5A-7953-D120-259EF516A1E7}"/>
    <pc:docChg chg="addSld delSld modSld sldOrd">
      <pc:chgData name="Grandhe Mounika" userId="S::gm001088863@techmahindra.com::18988717-1d92-4bfc-987c-5d66133b3f43" providerId="AD" clId="Web-{BF962DF4-FC5A-7953-D120-259EF516A1E7}" dt="2026-01-07T12:58:42.477" v="131" actId="14100"/>
      <pc:docMkLst>
        <pc:docMk/>
      </pc:docMkLst>
      <pc:sldChg chg="del">
        <pc:chgData name="Grandhe Mounika" userId="S::gm001088863@techmahindra.com::18988717-1d92-4bfc-987c-5d66133b3f43" providerId="AD" clId="Web-{BF962DF4-FC5A-7953-D120-259EF516A1E7}" dt="2026-01-07T12:51:18.083" v="87"/>
        <pc:sldMkLst>
          <pc:docMk/>
          <pc:sldMk cId="3149742534" sldId="279"/>
        </pc:sldMkLst>
      </pc:sldChg>
      <pc:sldChg chg="ord">
        <pc:chgData name="Grandhe Mounika" userId="S::gm001088863@techmahindra.com::18988717-1d92-4bfc-987c-5d66133b3f43" providerId="AD" clId="Web-{BF962DF4-FC5A-7953-D120-259EF516A1E7}" dt="2026-01-07T12:52:09.599" v="88"/>
        <pc:sldMkLst>
          <pc:docMk/>
          <pc:sldMk cId="3815559020" sldId="283"/>
        </pc:sldMkLst>
      </pc:sldChg>
      <pc:sldChg chg="delSp ord">
        <pc:chgData name="Grandhe Mounika" userId="S::gm001088863@techmahindra.com::18988717-1d92-4bfc-987c-5d66133b3f43" providerId="AD" clId="Web-{BF962DF4-FC5A-7953-D120-259EF516A1E7}" dt="2026-01-07T12:48:15.611" v="86"/>
        <pc:sldMkLst>
          <pc:docMk/>
          <pc:sldMk cId="633196155" sldId="292"/>
        </pc:sldMkLst>
        <pc:spChg chg="del">
          <ac:chgData name="Grandhe Mounika" userId="S::gm001088863@techmahindra.com::18988717-1d92-4bfc-987c-5d66133b3f43" providerId="AD" clId="Web-{BF962DF4-FC5A-7953-D120-259EF516A1E7}" dt="2026-01-07T12:48:15.611" v="86"/>
          <ac:spMkLst>
            <pc:docMk/>
            <pc:sldMk cId="633196155" sldId="292"/>
            <ac:spMk id="12" creationId="{6959F9CA-3C5B-FA24-FCF7-5A52C6E785B3}"/>
          </ac:spMkLst>
        </pc:spChg>
        <pc:spChg chg="del">
          <ac:chgData name="Grandhe Mounika" userId="S::gm001088863@techmahindra.com::18988717-1d92-4bfc-987c-5d66133b3f43" providerId="AD" clId="Web-{BF962DF4-FC5A-7953-D120-259EF516A1E7}" dt="2026-01-07T12:48:10.486" v="85"/>
          <ac:spMkLst>
            <pc:docMk/>
            <pc:sldMk cId="633196155" sldId="292"/>
            <ac:spMk id="18" creationId="{2ED2812D-A133-E92E-BFBA-6B7DAC57CEF7}"/>
          </ac:spMkLst>
        </pc:spChg>
      </pc:sldChg>
      <pc:sldChg chg="ord">
        <pc:chgData name="Grandhe Mounika" userId="S::gm001088863@techmahindra.com::18988717-1d92-4bfc-987c-5d66133b3f43" providerId="AD" clId="Web-{BF962DF4-FC5A-7953-D120-259EF516A1E7}" dt="2026-01-07T12:52:15.505" v="90"/>
        <pc:sldMkLst>
          <pc:docMk/>
          <pc:sldMk cId="2036995493" sldId="298"/>
        </pc:sldMkLst>
      </pc:sldChg>
      <pc:sldChg chg="addSp delSp modSp add replId">
        <pc:chgData name="Grandhe Mounika" userId="S::gm001088863@techmahindra.com::18988717-1d92-4bfc-987c-5d66133b3f43" providerId="AD" clId="Web-{BF962DF4-FC5A-7953-D120-259EF516A1E7}" dt="2026-01-07T12:47:28.891" v="82" actId="20577"/>
        <pc:sldMkLst>
          <pc:docMk/>
          <pc:sldMk cId="197858135" sldId="299"/>
        </pc:sldMkLst>
        <pc:spChg chg="mod">
          <ac:chgData name="Grandhe Mounika" userId="S::gm001088863@techmahindra.com::18988717-1d92-4bfc-987c-5d66133b3f43" providerId="AD" clId="Web-{BF962DF4-FC5A-7953-D120-259EF516A1E7}" dt="2026-01-07T12:47:28.891" v="82" actId="20577"/>
          <ac:spMkLst>
            <pc:docMk/>
            <pc:sldMk cId="197858135" sldId="299"/>
            <ac:spMk id="12" creationId="{D36283BF-2CCA-43AB-AAA0-9969275A944C}"/>
          </ac:spMkLst>
        </pc:spChg>
        <pc:picChg chg="add mod">
          <ac:chgData name="Grandhe Mounika" userId="S::gm001088863@techmahindra.com::18988717-1d92-4bfc-987c-5d66133b3f43" providerId="AD" clId="Web-{BF962DF4-FC5A-7953-D120-259EF516A1E7}" dt="2026-01-07T12:13:08.231" v="54" actId="1076"/>
          <ac:picMkLst>
            <pc:docMk/>
            <pc:sldMk cId="197858135" sldId="299"/>
            <ac:picMk id="2" creationId="{5B8D19A5-B042-7A20-DCFC-EA1E15F0CD30}"/>
          </ac:picMkLst>
        </pc:picChg>
        <pc:picChg chg="del">
          <ac:chgData name="Grandhe Mounika" userId="S::gm001088863@techmahindra.com::18988717-1d92-4bfc-987c-5d66133b3f43" providerId="AD" clId="Web-{BF962DF4-FC5A-7953-D120-259EF516A1E7}" dt="2026-01-07T12:05:45.022" v="31"/>
          <ac:picMkLst>
            <pc:docMk/>
            <pc:sldMk cId="197858135" sldId="299"/>
            <ac:picMk id="5122" creationId="{D6FFD3ED-F2A8-AFC5-A6AC-466B8969540C}"/>
          </ac:picMkLst>
        </pc:picChg>
        <pc:picChg chg="del">
          <ac:chgData name="Grandhe Mounika" userId="S::gm001088863@techmahindra.com::18988717-1d92-4bfc-987c-5d66133b3f43" providerId="AD" clId="Web-{BF962DF4-FC5A-7953-D120-259EF516A1E7}" dt="2026-01-07T12:05:47.007" v="32"/>
          <ac:picMkLst>
            <pc:docMk/>
            <pc:sldMk cId="197858135" sldId="299"/>
            <ac:picMk id="5124" creationId="{A181EE16-1B13-75FC-2300-AC12523C7DA5}"/>
          </ac:picMkLst>
        </pc:picChg>
      </pc:sldChg>
      <pc:sldChg chg="delSp modSp new del">
        <pc:chgData name="Grandhe Mounika" userId="S::gm001088863@techmahindra.com::18988717-1d92-4bfc-987c-5d66133b3f43" providerId="AD" clId="Web-{BF962DF4-FC5A-7953-D120-259EF516A1E7}" dt="2026-01-07T12:04:12.787" v="3"/>
        <pc:sldMkLst>
          <pc:docMk/>
          <pc:sldMk cId="1358945001" sldId="299"/>
        </pc:sldMkLst>
        <pc:spChg chg="del mod">
          <ac:chgData name="Grandhe Mounika" userId="S::gm001088863@techmahindra.com::18988717-1d92-4bfc-987c-5d66133b3f43" providerId="AD" clId="Web-{BF962DF4-FC5A-7953-D120-259EF516A1E7}" dt="2026-01-07T12:03:53.740" v="2"/>
          <ac:spMkLst>
            <pc:docMk/>
            <pc:sldMk cId="1358945001" sldId="299"/>
            <ac:spMk id="2" creationId="{E6045403-D2AB-60D8-B153-4CC3142A22AC}"/>
          </ac:spMkLst>
        </pc:spChg>
      </pc:sldChg>
      <pc:sldChg chg="addSp delSp modSp add replId">
        <pc:chgData name="Grandhe Mounika" userId="S::gm001088863@techmahindra.com::18988717-1d92-4bfc-987c-5d66133b3f43" providerId="AD" clId="Web-{BF962DF4-FC5A-7953-D120-259EF516A1E7}" dt="2026-01-07T12:48:06.736" v="84"/>
        <pc:sldMkLst>
          <pc:docMk/>
          <pc:sldMk cId="3557290951" sldId="300"/>
        </pc:sldMkLst>
        <pc:spChg chg="del mod">
          <ac:chgData name="Grandhe Mounika" userId="S::gm001088863@techmahindra.com::18988717-1d92-4bfc-987c-5d66133b3f43" providerId="AD" clId="Web-{BF962DF4-FC5A-7953-D120-259EF516A1E7}" dt="2026-01-07T12:48:06.736" v="84"/>
          <ac:spMkLst>
            <pc:docMk/>
            <pc:sldMk cId="3557290951" sldId="300"/>
            <ac:spMk id="12" creationId="{BF9339C4-8DA7-288C-8117-CE4EDD6199D4}"/>
          </ac:spMkLst>
        </pc:spChg>
        <pc:spChg chg="del">
          <ac:chgData name="Grandhe Mounika" userId="S::gm001088863@techmahindra.com::18988717-1d92-4bfc-987c-5d66133b3f43" providerId="AD" clId="Web-{BF962DF4-FC5A-7953-D120-259EF516A1E7}" dt="2026-01-07T12:48:04.283" v="83"/>
          <ac:spMkLst>
            <pc:docMk/>
            <pc:sldMk cId="3557290951" sldId="300"/>
            <ac:spMk id="18" creationId="{835CD080-7059-B359-C91D-F63542567714}"/>
          </ac:spMkLst>
        </pc:spChg>
        <pc:picChg chg="add mod">
          <ac:chgData name="Grandhe Mounika" userId="S::gm001088863@techmahindra.com::18988717-1d92-4bfc-987c-5d66133b3f43" providerId="AD" clId="Web-{BF962DF4-FC5A-7953-D120-259EF516A1E7}" dt="2026-01-07T12:18:38.795" v="57" actId="1076"/>
          <ac:picMkLst>
            <pc:docMk/>
            <pc:sldMk cId="3557290951" sldId="300"/>
            <ac:picMk id="2" creationId="{89DB3A56-C485-6603-8B68-D9845CE4FD19}"/>
          </ac:picMkLst>
        </pc:picChg>
        <pc:picChg chg="del">
          <ac:chgData name="Grandhe Mounika" userId="S::gm001088863@techmahindra.com::18988717-1d92-4bfc-987c-5d66133b3f43" providerId="AD" clId="Web-{BF962DF4-FC5A-7953-D120-259EF516A1E7}" dt="2026-01-07T12:06:01.507" v="34"/>
          <ac:picMkLst>
            <pc:docMk/>
            <pc:sldMk cId="3557290951" sldId="300"/>
            <ac:picMk id="8194" creationId="{9F80DC66-3A0B-5139-49D1-8C9A1B7C2CEF}"/>
          </ac:picMkLst>
        </pc:picChg>
        <pc:picChg chg="del">
          <ac:chgData name="Grandhe Mounika" userId="S::gm001088863@techmahindra.com::18988717-1d92-4bfc-987c-5d66133b3f43" providerId="AD" clId="Web-{BF962DF4-FC5A-7953-D120-259EF516A1E7}" dt="2026-01-07T12:06:03.242" v="35"/>
          <ac:picMkLst>
            <pc:docMk/>
            <pc:sldMk cId="3557290951" sldId="300"/>
            <ac:picMk id="8196" creationId="{71F5F27C-E1D4-A8EB-1916-751183FBA1F2}"/>
          </ac:picMkLst>
        </pc:picChg>
      </pc:sldChg>
      <pc:sldChg chg="addSp delSp modSp add replId">
        <pc:chgData name="Grandhe Mounika" userId="S::gm001088863@techmahindra.com::18988717-1d92-4bfc-987c-5d66133b3f43" providerId="AD" clId="Web-{BF962DF4-FC5A-7953-D120-259EF516A1E7}" dt="2026-01-07T12:58:42.477" v="131" actId="14100"/>
        <pc:sldMkLst>
          <pc:docMk/>
          <pc:sldMk cId="710514278" sldId="301"/>
        </pc:sldMkLst>
        <pc:spChg chg="mod">
          <ac:chgData name="Grandhe Mounika" userId="S::gm001088863@techmahindra.com::18988717-1d92-4bfc-987c-5d66133b3f43" providerId="AD" clId="Web-{BF962DF4-FC5A-7953-D120-259EF516A1E7}" dt="2026-01-07T12:58:42.477" v="131" actId="14100"/>
          <ac:spMkLst>
            <pc:docMk/>
            <pc:sldMk cId="710514278" sldId="301"/>
            <ac:spMk id="2" creationId="{6D5C8C88-7315-D558-2C15-5E19D2642642}"/>
          </ac:spMkLst>
        </pc:spChg>
        <pc:spChg chg="del mod">
          <ac:chgData name="Grandhe Mounika" userId="S::gm001088863@techmahindra.com::18988717-1d92-4bfc-987c-5d66133b3f43" providerId="AD" clId="Web-{BF962DF4-FC5A-7953-D120-259EF516A1E7}" dt="2026-01-07T12:56:37.335" v="98"/>
          <ac:spMkLst>
            <pc:docMk/>
            <pc:sldMk cId="710514278" sldId="301"/>
            <ac:spMk id="9" creationId="{4FE10D07-89B6-DD6B-FE4D-37519BACA2DA}"/>
          </ac:spMkLst>
        </pc:spChg>
        <pc:picChg chg="add mod">
          <ac:chgData name="Grandhe Mounika" userId="S::gm001088863@techmahindra.com::18988717-1d92-4bfc-987c-5d66133b3f43" providerId="AD" clId="Web-{BF962DF4-FC5A-7953-D120-259EF516A1E7}" dt="2026-01-07T12:58:04.430" v="116" actId="14100"/>
          <ac:picMkLst>
            <pc:docMk/>
            <pc:sldMk cId="710514278" sldId="301"/>
            <ac:picMk id="5" creationId="{6A19E7D8-766C-7894-7BA2-AFF87923034F}"/>
          </ac:picMkLst>
        </pc:picChg>
        <pc:picChg chg="del">
          <ac:chgData name="Grandhe Mounika" userId="S::gm001088863@techmahindra.com::18988717-1d92-4bfc-987c-5d66133b3f43" providerId="AD" clId="Web-{BF962DF4-FC5A-7953-D120-259EF516A1E7}" dt="2026-01-07T12:56:24.507" v="92"/>
          <ac:picMkLst>
            <pc:docMk/>
            <pc:sldMk cId="710514278" sldId="301"/>
            <ac:picMk id="11274" creationId="{6A1E0411-A253-D807-C0E8-B1777D05EA1D}"/>
          </ac:picMkLst>
        </pc:picChg>
        <pc:picChg chg="del">
          <ac:chgData name="Grandhe Mounika" userId="S::gm001088863@techmahindra.com::18988717-1d92-4bfc-987c-5d66133b3f43" providerId="AD" clId="Web-{BF962DF4-FC5A-7953-D120-259EF516A1E7}" dt="2026-01-07T12:56:26.319" v="93"/>
          <ac:picMkLst>
            <pc:docMk/>
            <pc:sldMk cId="710514278" sldId="301"/>
            <ac:picMk id="11276" creationId="{75A976D6-4C06-ED60-18A6-916C03DF7D60}"/>
          </ac:picMkLst>
        </pc:picChg>
        <pc:picChg chg="del">
          <ac:chgData name="Grandhe Mounika" userId="S::gm001088863@techmahindra.com::18988717-1d92-4bfc-987c-5d66133b3f43" providerId="AD" clId="Web-{BF962DF4-FC5A-7953-D120-259EF516A1E7}" dt="2026-01-07T12:56:27.897" v="94"/>
          <ac:picMkLst>
            <pc:docMk/>
            <pc:sldMk cId="710514278" sldId="301"/>
            <ac:picMk id="11278" creationId="{DC133A69-622C-9856-73D3-74DF435D8D48}"/>
          </ac:picMkLst>
        </pc:picChg>
        <pc:cxnChg chg="del">
          <ac:chgData name="Grandhe Mounika" userId="S::gm001088863@techmahindra.com::18988717-1d92-4bfc-987c-5d66133b3f43" providerId="AD" clId="Web-{BF962DF4-FC5A-7953-D120-259EF516A1E7}" dt="2026-01-07T12:56:30.272" v="95"/>
          <ac:cxnSpMkLst>
            <pc:docMk/>
            <pc:sldMk cId="710514278" sldId="301"/>
            <ac:cxnSpMk id="10" creationId="{778A9DA6-D2E8-2B21-C0B8-5F9F676846FD}"/>
          </ac:cxnSpMkLst>
        </pc:cxnChg>
      </pc:sldChg>
    </pc:docChg>
  </pc:docChgLst>
  <pc:docChgLst>
    <pc:chgData name="Ramya Sai Pusarla" userId="S::rp001029237@techmahindra.com::4a633943-9be3-4fd5-97e6-30cb0ec6f3f0" providerId="AD" clId="Web-{62080A5B-9FEF-E233-D3BF-570F874CD139}"/>
    <pc:docChg chg="addSld delSld modSld">
      <pc:chgData name="Ramya Sai Pusarla" userId="S::rp001029237@techmahindra.com::4a633943-9be3-4fd5-97e6-30cb0ec6f3f0" providerId="AD" clId="Web-{62080A5B-9FEF-E233-D3BF-570F874CD139}" dt="2026-01-06T16:42:21.381" v="52" actId="20577"/>
      <pc:docMkLst>
        <pc:docMk/>
      </pc:docMkLst>
      <pc:sldChg chg="new del">
        <pc:chgData name="Ramya Sai Pusarla" userId="S::rp001029237@techmahindra.com::4a633943-9be3-4fd5-97e6-30cb0ec6f3f0" providerId="AD" clId="Web-{62080A5B-9FEF-E233-D3BF-570F874CD139}" dt="2026-01-06T15:39:00.969" v="1"/>
        <pc:sldMkLst>
          <pc:docMk/>
          <pc:sldMk cId="504191354" sldId="298"/>
        </pc:sldMkLst>
      </pc:sldChg>
      <pc:sldChg chg="delSp new del">
        <pc:chgData name="Ramya Sai Pusarla" userId="S::rp001029237@techmahindra.com::4a633943-9be3-4fd5-97e6-30cb0ec6f3f0" providerId="AD" clId="Web-{62080A5B-9FEF-E233-D3BF-570F874CD139}" dt="2026-01-06T15:39:59.094" v="4"/>
        <pc:sldMkLst>
          <pc:docMk/>
          <pc:sldMk cId="986790085" sldId="298"/>
        </pc:sldMkLst>
        <pc:spChg chg="del">
          <ac:chgData name="Ramya Sai Pusarla" userId="S::rp001029237@techmahindra.com::4a633943-9be3-4fd5-97e6-30cb0ec6f3f0" providerId="AD" clId="Web-{62080A5B-9FEF-E233-D3BF-570F874CD139}" dt="2026-01-06T15:39:55.219" v="3"/>
          <ac:spMkLst>
            <pc:docMk/>
            <pc:sldMk cId="986790085" sldId="298"/>
            <ac:spMk id="2" creationId="{EF67B11A-8C5C-6377-B357-48F7242899B2}"/>
          </ac:spMkLst>
        </pc:spChg>
      </pc:sldChg>
      <pc:sldChg chg="delSp new del">
        <pc:chgData name="Ramya Sai Pusarla" userId="S::rp001029237@techmahindra.com::4a633943-9be3-4fd5-97e6-30cb0ec6f3f0" providerId="AD" clId="Web-{62080A5B-9FEF-E233-D3BF-570F874CD139}" dt="2026-01-06T16:36:38.304" v="11"/>
        <pc:sldMkLst>
          <pc:docMk/>
          <pc:sldMk cId="1467045664" sldId="298"/>
        </pc:sldMkLst>
        <pc:spChg chg="del">
          <ac:chgData name="Ramya Sai Pusarla" userId="S::rp001029237@techmahindra.com::4a633943-9be3-4fd5-97e6-30cb0ec6f3f0" providerId="AD" clId="Web-{62080A5B-9FEF-E233-D3BF-570F874CD139}" dt="2026-01-06T16:36:34.523" v="10"/>
          <ac:spMkLst>
            <pc:docMk/>
            <pc:sldMk cId="1467045664" sldId="298"/>
            <ac:spMk id="2" creationId="{4B01CC90-66E8-E79F-353B-7DE05F7144D0}"/>
          </ac:spMkLst>
        </pc:spChg>
      </pc:sldChg>
      <pc:sldChg chg="addSp delSp modSp add">
        <pc:chgData name="Ramya Sai Pusarla" userId="S::rp001029237@techmahindra.com::4a633943-9be3-4fd5-97e6-30cb0ec6f3f0" providerId="AD" clId="Web-{62080A5B-9FEF-E233-D3BF-570F874CD139}" dt="2026-01-06T16:42:21.381" v="52" actId="20577"/>
        <pc:sldMkLst>
          <pc:docMk/>
          <pc:sldMk cId="2036995493" sldId="298"/>
        </pc:sldMkLst>
        <pc:spChg chg="mod">
          <ac:chgData name="Ramya Sai Pusarla" userId="S::rp001029237@techmahindra.com::4a633943-9be3-4fd5-97e6-30cb0ec6f3f0" providerId="AD" clId="Web-{62080A5B-9FEF-E233-D3BF-570F874CD139}" dt="2026-01-06T16:42:21.381" v="52" actId="20577"/>
          <ac:spMkLst>
            <pc:docMk/>
            <pc:sldMk cId="2036995493" sldId="298"/>
            <ac:spMk id="12" creationId="{5A166D3A-FE90-84DD-8E34-B289C76F8A01}"/>
          </ac:spMkLst>
        </pc:spChg>
        <pc:picChg chg="add mod">
          <ac:chgData name="Ramya Sai Pusarla" userId="S::rp001029237@techmahindra.com::4a633943-9be3-4fd5-97e6-30cb0ec6f3f0" providerId="AD" clId="Web-{62080A5B-9FEF-E233-D3BF-570F874CD139}" dt="2026-01-06T16:39:09.944" v="22" actId="14100"/>
          <ac:picMkLst>
            <pc:docMk/>
            <pc:sldMk cId="2036995493" sldId="298"/>
            <ac:picMk id="2" creationId="{B7280581-A0B5-BBE2-4BFC-6C175A42BFE3}"/>
          </ac:picMkLst>
        </pc:picChg>
        <pc:picChg chg="add mod">
          <ac:chgData name="Ramya Sai Pusarla" userId="S::rp001029237@techmahindra.com::4a633943-9be3-4fd5-97e6-30cb0ec6f3f0" providerId="AD" clId="Web-{62080A5B-9FEF-E233-D3BF-570F874CD139}" dt="2026-01-06T16:39:21.460" v="24" actId="14100"/>
          <ac:picMkLst>
            <pc:docMk/>
            <pc:sldMk cId="2036995493" sldId="298"/>
            <ac:picMk id="3" creationId="{586C4EC2-49D3-2CFB-BC12-7104BC0047C6}"/>
          </ac:picMkLst>
        </pc:picChg>
        <pc:picChg chg="del">
          <ac:chgData name="Ramya Sai Pusarla" userId="S::rp001029237@techmahindra.com::4a633943-9be3-4fd5-97e6-30cb0ec6f3f0" providerId="AD" clId="Web-{62080A5B-9FEF-E233-D3BF-570F874CD139}" dt="2026-01-06T16:37:12.554" v="13"/>
          <ac:picMkLst>
            <pc:docMk/>
            <pc:sldMk cId="2036995493" sldId="298"/>
            <ac:picMk id="4098" creationId="{BF213F96-EB03-512D-C2D3-F45B987EE4C9}"/>
          </ac:picMkLst>
        </pc:picChg>
        <pc:picChg chg="del">
          <ac:chgData name="Ramya Sai Pusarla" userId="S::rp001029237@techmahindra.com::4a633943-9be3-4fd5-97e6-30cb0ec6f3f0" providerId="AD" clId="Web-{62080A5B-9FEF-E233-D3BF-570F874CD139}" dt="2026-01-06T16:37:14.242" v="14"/>
          <ac:picMkLst>
            <pc:docMk/>
            <pc:sldMk cId="2036995493" sldId="298"/>
            <ac:picMk id="4100" creationId="{E1C911EA-2EB3-4E07-9C69-86473A61C63B}"/>
          </ac:picMkLst>
        </pc:picChg>
      </pc:sldChg>
      <pc:sldChg chg="delSp modSp new del">
        <pc:chgData name="Ramya Sai Pusarla" userId="S::rp001029237@techmahindra.com::4a633943-9be3-4fd5-97e6-30cb0ec6f3f0" providerId="AD" clId="Web-{62080A5B-9FEF-E233-D3BF-570F874CD139}" dt="2026-01-06T16:35:58.538" v="8"/>
        <pc:sldMkLst>
          <pc:docMk/>
          <pc:sldMk cId="2474936589" sldId="298"/>
        </pc:sldMkLst>
        <pc:spChg chg="mod">
          <ac:chgData name="Ramya Sai Pusarla" userId="S::rp001029237@techmahindra.com::4a633943-9be3-4fd5-97e6-30cb0ec6f3f0" providerId="AD" clId="Web-{62080A5B-9FEF-E233-D3BF-570F874CD139}" dt="2026-01-06T16:35:51.054" v="7" actId="14100"/>
          <ac:spMkLst>
            <pc:docMk/>
            <pc:sldMk cId="2474936589" sldId="298"/>
            <ac:spMk id="4" creationId="{4C30C398-FB36-C99E-CE8C-C83BE9467388}"/>
          </ac:spMkLst>
        </pc:spChg>
        <pc:spChg chg="del">
          <ac:chgData name="Ramya Sai Pusarla" userId="S::rp001029237@techmahindra.com::4a633943-9be3-4fd5-97e6-30cb0ec6f3f0" providerId="AD" clId="Web-{62080A5B-9FEF-E233-D3BF-570F874CD139}" dt="2026-01-06T16:35:36.710" v="6"/>
          <ac:spMkLst>
            <pc:docMk/>
            <pc:sldMk cId="2474936589" sldId="298"/>
            <ac:spMk id="9" creationId="{A837C258-FF3D-6159-9919-A8B91530A4D6}"/>
          </ac:spMkLst>
        </pc:spChg>
      </pc:sldChg>
    </pc:docChg>
  </pc:docChgLst>
  <pc:docChgLst>
    <pc:chgData name="Ithadi Sushmitha" userId="S::is001088856@techmahindra.com::58847220-92d0-4e2f-8951-509825174165" providerId="AD" clId="Web-{6208B3A5-5B1F-76C2-A251-64EDBAC4E09E}"/>
    <pc:docChg chg="modSld">
      <pc:chgData name="Ithadi Sushmitha" userId="S::is001088856@techmahindra.com::58847220-92d0-4e2f-8951-509825174165" providerId="AD" clId="Web-{6208B3A5-5B1F-76C2-A251-64EDBAC4E09E}" dt="2026-01-07T12:21:06.060" v="35"/>
      <pc:docMkLst>
        <pc:docMk/>
      </pc:docMkLst>
      <pc:sldChg chg="modSp">
        <pc:chgData name="Ithadi Sushmitha" userId="S::is001088856@techmahindra.com::58847220-92d0-4e2f-8951-509825174165" providerId="AD" clId="Web-{6208B3A5-5B1F-76C2-A251-64EDBAC4E09E}" dt="2026-01-07T12:20:42.575" v="33" actId="1076"/>
        <pc:sldMkLst>
          <pc:docMk/>
          <pc:sldMk cId="3043203464" sldId="258"/>
        </pc:sldMkLst>
        <pc:picChg chg="mod">
          <ac:chgData name="Ithadi Sushmitha" userId="S::is001088856@techmahindra.com::58847220-92d0-4e2f-8951-509825174165" providerId="AD" clId="Web-{6208B3A5-5B1F-76C2-A251-64EDBAC4E09E}" dt="2026-01-07T12:20:42.575" v="33" actId="1076"/>
          <ac:picMkLst>
            <pc:docMk/>
            <pc:sldMk cId="3043203464" sldId="258"/>
            <ac:picMk id="28" creationId="{86D7D4AC-BE7B-45B9-AF4A-E2AF1B6C796D}"/>
          </ac:picMkLst>
        </pc:picChg>
      </pc:sldChg>
      <pc:sldChg chg="addSp delSp">
        <pc:chgData name="Ithadi Sushmitha" userId="S::is001088856@techmahindra.com::58847220-92d0-4e2f-8951-509825174165" providerId="AD" clId="Web-{6208B3A5-5B1F-76C2-A251-64EDBAC4E09E}" dt="2026-01-07T12:21:06.060" v="35"/>
        <pc:sldMkLst>
          <pc:docMk/>
          <pc:sldMk cId="3297823726" sldId="265"/>
        </pc:sldMkLst>
        <pc:spChg chg="add del">
          <ac:chgData name="Ithadi Sushmitha" userId="S::is001088856@techmahindra.com::58847220-92d0-4e2f-8951-509825174165" providerId="AD" clId="Web-{6208B3A5-5B1F-76C2-A251-64EDBAC4E09E}" dt="2026-01-07T12:21:06.060" v="35"/>
          <ac:spMkLst>
            <pc:docMk/>
            <pc:sldMk cId="3297823726" sldId="265"/>
            <ac:spMk id="2" creationId="{628B986B-8263-D220-58CA-0DB62FCE1853}"/>
          </ac:spMkLst>
        </pc:spChg>
      </pc:sldChg>
      <pc:sldChg chg="modSp">
        <pc:chgData name="Ithadi Sushmitha" userId="S::is001088856@techmahindra.com::58847220-92d0-4e2f-8951-509825174165" providerId="AD" clId="Web-{6208B3A5-5B1F-76C2-A251-64EDBAC4E09E}" dt="2026-01-07T12:08:56.931" v="29" actId="20577"/>
        <pc:sldMkLst>
          <pc:docMk/>
          <pc:sldMk cId="2725619313" sldId="293"/>
        </pc:sldMkLst>
        <pc:spChg chg="mod">
          <ac:chgData name="Ithadi Sushmitha" userId="S::is001088856@techmahindra.com::58847220-92d0-4e2f-8951-509825174165" providerId="AD" clId="Web-{6208B3A5-5B1F-76C2-A251-64EDBAC4E09E}" dt="2026-01-07T12:08:56.931" v="29" actId="20577"/>
          <ac:spMkLst>
            <pc:docMk/>
            <pc:sldMk cId="2725619313" sldId="293"/>
            <ac:spMk id="46" creationId="{86BA705F-92B8-B4C3-EBC5-D919A99B6CCE}"/>
          </ac:spMkLst>
        </pc:spChg>
      </pc:sldChg>
      <pc:sldChg chg="modSp">
        <pc:chgData name="Ithadi Sushmitha" userId="S::is001088856@techmahindra.com::58847220-92d0-4e2f-8951-509825174165" providerId="AD" clId="Web-{6208B3A5-5B1F-76C2-A251-64EDBAC4E09E}" dt="2026-01-07T12:09:11.665" v="32" actId="20577"/>
        <pc:sldMkLst>
          <pc:docMk/>
          <pc:sldMk cId="1703154411" sldId="294"/>
        </pc:sldMkLst>
        <pc:spChg chg="mod">
          <ac:chgData name="Ithadi Sushmitha" userId="S::is001088856@techmahindra.com::58847220-92d0-4e2f-8951-509825174165" providerId="AD" clId="Web-{6208B3A5-5B1F-76C2-A251-64EDBAC4E09E}" dt="2026-01-07T12:09:11.665" v="32" actId="20577"/>
          <ac:spMkLst>
            <pc:docMk/>
            <pc:sldMk cId="1703154411" sldId="294"/>
            <ac:spMk id="46" creationId="{33B6DB7F-1829-844D-2C26-CB9C7ADC90A4}"/>
          </ac:spMkLst>
        </pc:spChg>
      </pc:sldChg>
    </pc:docChg>
  </pc:docChgLst>
  <pc:docChgLst>
    <pc:chgData name="Ithadi Sushmitha" userId="S::is001088856@techmahindra.com::58847220-92d0-4e2f-8951-509825174165" providerId="AD" clId="Web-{BB67AD99-9E18-3008-6F3E-4D952E37DCCB}"/>
    <pc:docChg chg="addSld modSld sldOrd">
      <pc:chgData name="Ithadi Sushmitha" userId="S::is001088856@techmahindra.com::58847220-92d0-4e2f-8951-509825174165" providerId="AD" clId="Web-{BB67AD99-9E18-3008-6F3E-4D952E37DCCB}" dt="2026-01-07T16:53:16.460" v="30" actId="1076"/>
      <pc:docMkLst>
        <pc:docMk/>
      </pc:docMkLst>
      <pc:sldChg chg="modSp">
        <pc:chgData name="Ithadi Sushmitha" userId="S::is001088856@techmahindra.com::58847220-92d0-4e2f-8951-509825174165" providerId="AD" clId="Web-{BB67AD99-9E18-3008-6F3E-4D952E37DCCB}" dt="2026-01-07T16:53:16.460" v="30" actId="1076"/>
        <pc:sldMkLst>
          <pc:docMk/>
          <pc:sldMk cId="2788171218" sldId="276"/>
        </pc:sldMkLst>
        <pc:picChg chg="mod">
          <ac:chgData name="Ithadi Sushmitha" userId="S::is001088856@techmahindra.com::58847220-92d0-4e2f-8951-509825174165" providerId="AD" clId="Web-{BB67AD99-9E18-3008-6F3E-4D952E37DCCB}" dt="2026-01-07T16:53:16.460" v="30" actId="1076"/>
          <ac:picMkLst>
            <pc:docMk/>
            <pc:sldMk cId="2788171218" sldId="276"/>
            <ac:picMk id="6" creationId="{AF27518E-9A24-2D59-CE88-CAC9CB23493A}"/>
          </ac:picMkLst>
        </pc:picChg>
      </pc:sldChg>
      <pc:sldChg chg="modSp">
        <pc:chgData name="Ithadi Sushmitha" userId="S::is001088856@techmahindra.com::58847220-92d0-4e2f-8951-509825174165" providerId="AD" clId="Web-{BB67AD99-9E18-3008-6F3E-4D952E37DCCB}" dt="2026-01-07T15:26:35.766" v="8" actId="1076"/>
        <pc:sldMkLst>
          <pc:docMk/>
          <pc:sldMk cId="2038685571" sldId="282"/>
        </pc:sldMkLst>
        <pc:spChg chg="mod">
          <ac:chgData name="Ithadi Sushmitha" userId="S::is001088856@techmahindra.com::58847220-92d0-4e2f-8951-509825174165" providerId="AD" clId="Web-{BB67AD99-9E18-3008-6F3E-4D952E37DCCB}" dt="2026-01-07T15:26:35.766" v="8" actId="1076"/>
          <ac:spMkLst>
            <pc:docMk/>
            <pc:sldMk cId="2038685571" sldId="282"/>
            <ac:spMk id="8" creationId="{75B9C5AA-D8E6-A534-52AF-39D74F89A2FA}"/>
          </ac:spMkLst>
        </pc:spChg>
        <pc:picChg chg="mod">
          <ac:chgData name="Ithadi Sushmitha" userId="S::is001088856@techmahindra.com::58847220-92d0-4e2f-8951-509825174165" providerId="AD" clId="Web-{BB67AD99-9E18-3008-6F3E-4D952E37DCCB}" dt="2026-01-07T15:26:26.454" v="7" actId="1076"/>
          <ac:picMkLst>
            <pc:docMk/>
            <pc:sldMk cId="2038685571" sldId="282"/>
            <ac:picMk id="4098" creationId="{BF213F96-EB03-512D-C2D3-F45B987EE4C9}"/>
          </ac:picMkLst>
        </pc:picChg>
      </pc:sldChg>
      <pc:sldChg chg="ord">
        <pc:chgData name="Ithadi Sushmitha" userId="S::is001088856@techmahindra.com::58847220-92d0-4e2f-8951-509825174165" providerId="AD" clId="Web-{BB67AD99-9E18-3008-6F3E-4D952E37DCCB}" dt="2026-01-07T15:22:19.431" v="6"/>
        <pc:sldMkLst>
          <pc:docMk/>
          <pc:sldMk cId="2426096596" sldId="284"/>
        </pc:sldMkLst>
      </pc:sldChg>
      <pc:sldChg chg="addSp delSp modSp">
        <pc:chgData name="Ithadi Sushmitha" userId="S::is001088856@techmahindra.com::58847220-92d0-4e2f-8951-509825174165" providerId="AD" clId="Web-{BB67AD99-9E18-3008-6F3E-4D952E37DCCB}" dt="2026-01-07T16:42:19.438" v="29"/>
        <pc:sldMkLst>
          <pc:docMk/>
          <pc:sldMk cId="3118502271" sldId="289"/>
        </pc:sldMkLst>
        <pc:picChg chg="add mod">
          <ac:chgData name="Ithadi Sushmitha" userId="S::is001088856@techmahindra.com::58847220-92d0-4e2f-8951-509825174165" providerId="AD" clId="Web-{BB67AD99-9E18-3008-6F3E-4D952E37DCCB}" dt="2026-01-07T16:42:19.438" v="29"/>
          <ac:picMkLst>
            <pc:docMk/>
            <pc:sldMk cId="3118502271" sldId="289"/>
            <ac:picMk id="2" creationId="{840B8346-C53E-24EF-1FBE-ED8F48144C91}"/>
          </ac:picMkLst>
        </pc:picChg>
        <pc:picChg chg="del">
          <ac:chgData name="Ithadi Sushmitha" userId="S::is001088856@techmahindra.com::58847220-92d0-4e2f-8951-509825174165" providerId="AD" clId="Web-{BB67AD99-9E18-3008-6F3E-4D952E37DCCB}" dt="2026-01-07T16:42:11.251" v="28"/>
          <ac:picMkLst>
            <pc:docMk/>
            <pc:sldMk cId="3118502271" sldId="289"/>
            <ac:picMk id="9220" creationId="{03BCEA76-FF43-70D6-A0F3-BFE751A475DD}"/>
          </ac:picMkLst>
        </pc:picChg>
      </pc:sldChg>
      <pc:sldChg chg="modSp ord">
        <pc:chgData name="Ithadi Sushmitha" userId="S::is001088856@techmahindra.com::58847220-92d0-4e2f-8951-509825174165" providerId="AD" clId="Web-{BB67AD99-9E18-3008-6F3E-4D952E37DCCB}" dt="2026-01-07T15:22:13.853" v="5"/>
        <pc:sldMkLst>
          <pc:docMk/>
          <pc:sldMk cId="1703154411" sldId="294"/>
        </pc:sldMkLst>
        <pc:spChg chg="mod">
          <ac:chgData name="Ithadi Sushmitha" userId="S::is001088856@techmahindra.com::58847220-92d0-4e2f-8951-509825174165" providerId="AD" clId="Web-{BB67AD99-9E18-3008-6F3E-4D952E37DCCB}" dt="2026-01-07T15:22:13.712" v="4" actId="20577"/>
          <ac:spMkLst>
            <pc:docMk/>
            <pc:sldMk cId="1703154411" sldId="294"/>
            <ac:spMk id="46" creationId="{33B6DB7F-1829-844D-2C26-CB9C7ADC90A4}"/>
          </ac:spMkLst>
        </pc:spChg>
      </pc:sldChg>
      <pc:sldChg chg="addSp delSp modSp ord">
        <pc:chgData name="Ithadi Sushmitha" userId="S::is001088856@techmahindra.com::58847220-92d0-4e2f-8951-509825174165" providerId="AD" clId="Web-{BB67AD99-9E18-3008-6F3E-4D952E37DCCB}" dt="2026-01-07T15:36:54.790" v="27" actId="1076"/>
        <pc:sldMkLst>
          <pc:docMk/>
          <pc:sldMk cId="3557290951" sldId="300"/>
        </pc:sldMkLst>
        <pc:picChg chg="del">
          <ac:chgData name="Ithadi Sushmitha" userId="S::is001088856@techmahindra.com::58847220-92d0-4e2f-8951-509825174165" providerId="AD" clId="Web-{BB67AD99-9E18-3008-6F3E-4D952E37DCCB}" dt="2026-01-07T15:34:44.257" v="11"/>
          <ac:picMkLst>
            <pc:docMk/>
            <pc:sldMk cId="3557290951" sldId="300"/>
            <ac:picMk id="2" creationId="{89DB3A56-C485-6603-8B68-D9845CE4FD19}"/>
          </ac:picMkLst>
        </pc:picChg>
        <pc:picChg chg="add del mod">
          <ac:chgData name="Ithadi Sushmitha" userId="S::is001088856@techmahindra.com::58847220-92d0-4e2f-8951-509825174165" providerId="AD" clId="Web-{BB67AD99-9E18-3008-6F3E-4D952E37DCCB}" dt="2026-01-07T15:34:52.758" v="13"/>
          <ac:picMkLst>
            <pc:docMk/>
            <pc:sldMk cId="3557290951" sldId="300"/>
            <ac:picMk id="3" creationId="{56883020-5437-5644-E661-63BC0F56EB4A}"/>
          </ac:picMkLst>
        </pc:picChg>
        <pc:picChg chg="add del mod">
          <ac:chgData name="Ithadi Sushmitha" userId="S::is001088856@techmahindra.com::58847220-92d0-4e2f-8951-509825174165" providerId="AD" clId="Web-{BB67AD99-9E18-3008-6F3E-4D952E37DCCB}" dt="2026-01-07T15:35:02.039" v="15"/>
          <ac:picMkLst>
            <pc:docMk/>
            <pc:sldMk cId="3557290951" sldId="300"/>
            <ac:picMk id="5" creationId="{ED70F2E8-15B8-2912-813C-989A0C7CA76A}"/>
          </ac:picMkLst>
        </pc:picChg>
        <pc:picChg chg="add del mod">
          <ac:chgData name="Ithadi Sushmitha" userId="S::is001088856@techmahindra.com::58847220-92d0-4e2f-8951-509825174165" providerId="AD" clId="Web-{BB67AD99-9E18-3008-6F3E-4D952E37DCCB}" dt="2026-01-07T15:35:13.930" v="17"/>
          <ac:picMkLst>
            <pc:docMk/>
            <pc:sldMk cId="3557290951" sldId="300"/>
            <ac:picMk id="6" creationId="{E8DF62F5-E554-2628-84AE-A8C3485BE16B}"/>
          </ac:picMkLst>
        </pc:picChg>
        <pc:picChg chg="add mod">
          <ac:chgData name="Ithadi Sushmitha" userId="S::is001088856@techmahindra.com::58847220-92d0-4e2f-8951-509825174165" providerId="AD" clId="Web-{BB67AD99-9E18-3008-6F3E-4D952E37DCCB}" dt="2026-01-07T15:36:54.790" v="27" actId="1076"/>
          <ac:picMkLst>
            <pc:docMk/>
            <pc:sldMk cId="3557290951" sldId="300"/>
            <ac:picMk id="7" creationId="{5A4C17A6-A878-9A2E-31BF-051A83302577}"/>
          </ac:picMkLst>
        </pc:picChg>
      </pc:sldChg>
      <pc:sldChg chg="add replId">
        <pc:chgData name="Ithadi Sushmitha" userId="S::is001088856@techmahindra.com::58847220-92d0-4e2f-8951-509825174165" providerId="AD" clId="Web-{BB67AD99-9E18-3008-6F3E-4D952E37DCCB}" dt="2026-01-07T15:34:06.929" v="9"/>
        <pc:sldMkLst>
          <pc:docMk/>
          <pc:sldMk cId="3301216213" sldId="302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65716D-39C9-48C4-A3EB-B88E4515427D}" type="datetimeFigureOut">
              <a:rPr lang="en-US" smtClean="0"/>
              <a:t>1/7/2026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0C6D3C-9EB0-4F2C-9026-3887D1CDB4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7631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0C6D3C-9EB0-4F2C-9026-3887D1CDB44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5233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48D39141-3E8E-4545-90DB-291A0E5F139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6858000"/>
          </a:xfrm>
          <a:solidFill>
            <a:schemeClr val="tx1">
              <a:lumMod val="75000"/>
              <a:lumOff val="25000"/>
            </a:schemeClr>
          </a:solidFill>
        </p:spPr>
        <p:txBody>
          <a:bodyPr lIns="612000" tIns="0" anchor="ctr"/>
          <a:lstStyle>
            <a:lvl1pPr marL="0" indent="0" algn="l">
              <a:lnSpc>
                <a:spcPct val="100000"/>
              </a:lnSpc>
              <a:buNone/>
              <a:defRPr sz="1200" i="1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/>
              <a:t>Drag &amp; Drop Your </a:t>
            </a:r>
            <a:br>
              <a:rPr lang="en-US"/>
            </a:br>
            <a:r>
              <a:rPr lang="en-US"/>
              <a:t>Background Photo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90A062-54B3-47F2-9D6A-5BC9575208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20000" y="0"/>
            <a:ext cx="9672000" cy="6857999"/>
          </a:xfrm>
          <a:solidFill>
            <a:schemeClr val="tx2">
              <a:alpha val="70000"/>
            </a:schemeClr>
          </a:solidFill>
        </p:spPr>
        <p:txBody>
          <a:bodyPr lIns="1116000" rIns="180000" anchor="ctr"/>
          <a:lstStyle>
            <a:lvl1pPr algn="l">
              <a:defRPr sz="500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C97F3D-57FA-4E82-9EEC-E93088055A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00000" y="4276447"/>
            <a:ext cx="5161550" cy="620016"/>
          </a:xfrm>
          <a:gradFill>
            <a:gsLst>
              <a:gs pos="0">
                <a:schemeClr val="tx2"/>
              </a:gs>
              <a:gs pos="100000">
                <a:schemeClr val="accent2"/>
              </a:gs>
            </a:gsLst>
            <a:lin ang="14400000" scaled="0"/>
          </a:gradFill>
        </p:spPr>
        <p:txBody>
          <a:bodyPr lIns="144000" anchor="ctr"/>
          <a:lstStyle>
            <a:lvl1pPr marL="0" indent="0" algn="l">
              <a:buNone/>
              <a:defRPr sz="2400" b="1" i="1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31775C8-C7F0-4EC5-A9C0-53AE3A0C5F7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600000" y="6262080"/>
            <a:ext cx="7560000" cy="360000"/>
          </a:xfrm>
        </p:spPr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E8B0AE2-DA19-49E2-AC81-5272385D304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ECC7194-A4D0-457B-9D3E-53681723AF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342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6A395197-9758-40F0-B747-F8B134C175EB}"/>
              </a:ext>
            </a:extLst>
          </p:cNvPr>
          <p:cNvSpPr txBox="1">
            <a:spLocks/>
          </p:cNvSpPr>
          <p:nvPr userDrawn="1"/>
        </p:nvSpPr>
        <p:spPr>
          <a:xfrm>
            <a:off x="0" y="-436"/>
            <a:ext cx="12192000" cy="6858436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2"/>
              </a:gs>
            </a:gsLst>
            <a:lin ang="14400000" scaled="0"/>
          </a:gradFill>
        </p:spPr>
        <p:txBody>
          <a:bodyPr/>
          <a:lstStyle>
            <a:lvl1pPr marL="266700" indent="-2667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47675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FontTx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75000"/>
                  <a:lumOff val="25000"/>
                </a:schemeClr>
              </a:buClr>
              <a:buSzPct val="80000"/>
              <a:buFont typeface="Courier New" panose="02070309020205020404" pitchFamily="49" charset="0"/>
              <a:buChar char="o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78907576-77BD-4FD0-A9FE-48D249CB435B}"/>
              </a:ext>
            </a:extLst>
          </p:cNvPr>
          <p:cNvSpPr/>
          <p:nvPr userDrawn="1"/>
        </p:nvSpPr>
        <p:spPr>
          <a:xfrm rot="5400000">
            <a:off x="6963000" y="1629000"/>
            <a:ext cx="6858000" cy="3600000"/>
          </a:xfrm>
          <a:custGeom>
            <a:avLst/>
            <a:gdLst>
              <a:gd name="connsiteX0" fmla="*/ 0 w 6858000"/>
              <a:gd name="connsiteY0" fmla="*/ 3600000 h 3600000"/>
              <a:gd name="connsiteX1" fmla="*/ 0 w 6858000"/>
              <a:gd name="connsiteY1" fmla="*/ 0 h 3600000"/>
              <a:gd name="connsiteX2" fmla="*/ 0 w 6858000"/>
              <a:gd name="connsiteY2" fmla="*/ 0 h 3600000"/>
              <a:gd name="connsiteX3" fmla="*/ 180000 w 6858000"/>
              <a:gd name="connsiteY3" fmla="*/ 0 h 3600000"/>
              <a:gd name="connsiteX4" fmla="*/ 6678000 w 6858000"/>
              <a:gd name="connsiteY4" fmla="*/ 0 h 3600000"/>
              <a:gd name="connsiteX5" fmla="*/ 6858000 w 6858000"/>
              <a:gd name="connsiteY5" fmla="*/ 0 h 3600000"/>
              <a:gd name="connsiteX6" fmla="*/ 6858000 w 6858000"/>
              <a:gd name="connsiteY6" fmla="*/ 180000 h 3600000"/>
              <a:gd name="connsiteX7" fmla="*/ 6858000 w 6858000"/>
              <a:gd name="connsiteY7" fmla="*/ 3600000 h 3600000"/>
              <a:gd name="connsiteX8" fmla="*/ 6678000 w 6858000"/>
              <a:gd name="connsiteY8" fmla="*/ 3600000 h 3600000"/>
              <a:gd name="connsiteX9" fmla="*/ 6678000 w 6858000"/>
              <a:gd name="connsiteY9" fmla="*/ 180000 h 3600000"/>
              <a:gd name="connsiteX10" fmla="*/ 180000 w 6858000"/>
              <a:gd name="connsiteY10" fmla="*/ 180000 h 3600000"/>
              <a:gd name="connsiteX11" fmla="*/ 180000 w 6858000"/>
              <a:gd name="connsiteY11" fmla="*/ 360000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3600000">
                <a:moveTo>
                  <a:pt x="0" y="3600000"/>
                </a:moveTo>
                <a:lnTo>
                  <a:pt x="0" y="0"/>
                </a:lnTo>
                <a:lnTo>
                  <a:pt x="0" y="0"/>
                </a:lnTo>
                <a:lnTo>
                  <a:pt x="180000" y="0"/>
                </a:lnTo>
                <a:lnTo>
                  <a:pt x="6678000" y="0"/>
                </a:lnTo>
                <a:lnTo>
                  <a:pt x="6858000" y="0"/>
                </a:lnTo>
                <a:lnTo>
                  <a:pt x="6858000" y="180000"/>
                </a:lnTo>
                <a:lnTo>
                  <a:pt x="6858000" y="3600000"/>
                </a:lnTo>
                <a:lnTo>
                  <a:pt x="6678000" y="3600000"/>
                </a:lnTo>
                <a:lnTo>
                  <a:pt x="6678000" y="180000"/>
                </a:lnTo>
                <a:lnTo>
                  <a:pt x="180000" y="180000"/>
                </a:lnTo>
                <a:lnTo>
                  <a:pt x="180000" y="3600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557D1A2-E2DD-4CD8-B7DB-2864D4A97E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6B08B7A-4219-4973-8C9B-BF5BCC64480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ECC7194-A4D0-457B-9D3E-53681723AFF7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430C70C-09F9-40EE-9A89-ED9A5DCFD98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03794" y="3407563"/>
            <a:ext cx="2034138" cy="245885"/>
          </a:xfrm>
        </p:spPr>
        <p:txBody>
          <a:bodyPr lIns="0" anchor="ctr"/>
          <a:lstStyle>
            <a:lvl1pPr marL="0" indent="0" algn="ctr">
              <a:buClr>
                <a:schemeClr val="accent2"/>
              </a:buClr>
              <a:buFont typeface="Arial" panose="020B0604020202020204" pitchFamily="34" charset="0"/>
              <a:buNone/>
              <a:defRPr sz="1200">
                <a:solidFill>
                  <a:schemeClr val="bg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Role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78D9ACA-AB64-4D04-A5E0-23AC8B81EC2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03794" y="3005055"/>
            <a:ext cx="2034138" cy="360445"/>
          </a:xfrm>
          <a:solidFill>
            <a:schemeClr val="tx2"/>
          </a:solidFill>
        </p:spPr>
        <p:txBody>
          <a:bodyPr lIns="0" anchor="ctr"/>
          <a:lstStyle>
            <a:lvl1pPr marL="0" indent="0" algn="ctr">
              <a:buNone/>
              <a:defRPr sz="1800" b="0" cap="none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F3B4EB62-0A18-46F9-98F0-E8FC5EBAF37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66363" y="3407563"/>
            <a:ext cx="2034138" cy="245885"/>
          </a:xfrm>
        </p:spPr>
        <p:txBody>
          <a:bodyPr lIns="0" anchor="ctr"/>
          <a:lstStyle>
            <a:lvl1pPr marL="0" indent="0" algn="ctr">
              <a:buClr>
                <a:schemeClr val="accent2"/>
              </a:buClr>
              <a:buFont typeface="Arial" panose="020B0604020202020204" pitchFamily="34" charset="0"/>
              <a:buNone/>
              <a:defRPr sz="1200">
                <a:solidFill>
                  <a:schemeClr val="bg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Role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A3B2D4DF-9952-49C7-B850-559AD0DF27D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66363" y="3005055"/>
            <a:ext cx="2034138" cy="360445"/>
          </a:xfrm>
          <a:solidFill>
            <a:schemeClr val="tx2"/>
          </a:solidFill>
        </p:spPr>
        <p:txBody>
          <a:bodyPr lIns="0" anchor="ctr"/>
          <a:lstStyle>
            <a:lvl1pPr marL="0" indent="0" algn="ctr">
              <a:buNone/>
              <a:defRPr sz="1800" b="0" cap="none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BCE373B8-7ADE-4DC4-9900-59147BFA16E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828931" y="3407563"/>
            <a:ext cx="2034138" cy="245885"/>
          </a:xfrm>
        </p:spPr>
        <p:txBody>
          <a:bodyPr lIns="0" anchor="ctr"/>
          <a:lstStyle>
            <a:lvl1pPr marL="0" indent="0" algn="ctr">
              <a:buClr>
                <a:schemeClr val="accent2"/>
              </a:buClr>
              <a:buFont typeface="Arial" panose="020B0604020202020204" pitchFamily="34" charset="0"/>
              <a:buNone/>
              <a:defRPr sz="1200">
                <a:solidFill>
                  <a:schemeClr val="bg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Role</a:t>
            </a:r>
          </a:p>
        </p:txBody>
      </p:sp>
      <p:sp>
        <p:nvSpPr>
          <p:cNvPr id="18" name="Text Placeholder 12">
            <a:extLst>
              <a:ext uri="{FF2B5EF4-FFF2-40B4-BE49-F238E27FC236}">
                <a16:creationId xmlns:a16="http://schemas.microsoft.com/office/drawing/2014/main" id="{28F027FF-E9AF-4E49-AC44-48D21AD761A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828931" y="3005055"/>
            <a:ext cx="2034138" cy="360445"/>
          </a:xfrm>
          <a:solidFill>
            <a:schemeClr val="tx2"/>
          </a:solidFill>
        </p:spPr>
        <p:txBody>
          <a:bodyPr lIns="0" anchor="ctr"/>
          <a:lstStyle>
            <a:lvl1pPr marL="0" indent="0" algn="ctr">
              <a:buNone/>
              <a:defRPr sz="1800" b="0" cap="none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29" name="Picture Placeholder 25">
            <a:extLst>
              <a:ext uri="{FF2B5EF4-FFF2-40B4-BE49-F238E27FC236}">
                <a16:creationId xmlns:a16="http://schemas.microsoft.com/office/drawing/2014/main" id="{8989EC4C-4E3F-457F-8CF6-8A88DE68A930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1867711" y="1648853"/>
            <a:ext cx="906304" cy="1206290"/>
          </a:xfrm>
        </p:spPr>
        <p:txBody>
          <a:bodyPr anchor="ctr"/>
          <a:lstStyle>
            <a:lvl1pPr marL="0" indent="0" algn="ctr">
              <a:buNone/>
              <a:defRPr sz="1050" i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Icon</a:t>
            </a:r>
          </a:p>
        </p:txBody>
      </p:sp>
      <p:sp>
        <p:nvSpPr>
          <p:cNvPr id="30" name="Picture Placeholder 25">
            <a:extLst>
              <a:ext uri="{FF2B5EF4-FFF2-40B4-BE49-F238E27FC236}">
                <a16:creationId xmlns:a16="http://schemas.microsoft.com/office/drawing/2014/main" id="{67FB2730-3D12-4D72-AE64-AC3955C5CD99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5630280" y="1648853"/>
            <a:ext cx="906304" cy="1206290"/>
          </a:xfrm>
        </p:spPr>
        <p:txBody>
          <a:bodyPr anchor="ctr"/>
          <a:lstStyle>
            <a:lvl1pPr marL="0" indent="0" algn="ctr">
              <a:buNone/>
              <a:defRPr sz="1050" i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Icon</a:t>
            </a:r>
          </a:p>
        </p:txBody>
      </p:sp>
      <p:sp>
        <p:nvSpPr>
          <p:cNvPr id="31" name="Picture Placeholder 25">
            <a:extLst>
              <a:ext uri="{FF2B5EF4-FFF2-40B4-BE49-F238E27FC236}">
                <a16:creationId xmlns:a16="http://schemas.microsoft.com/office/drawing/2014/main" id="{4F2BB90C-4866-4DB3-B05C-0BB7DBFF8EA3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9392848" y="1648853"/>
            <a:ext cx="906304" cy="1206290"/>
          </a:xfrm>
        </p:spPr>
        <p:txBody>
          <a:bodyPr anchor="ctr"/>
          <a:lstStyle>
            <a:lvl1pPr marL="0" indent="0" algn="ctr">
              <a:buNone/>
              <a:defRPr sz="1050" i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Icon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FE407FE5-15DF-40F7-B14C-0A04CC30CD6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303794" y="5736658"/>
            <a:ext cx="2034138" cy="245885"/>
          </a:xfrm>
        </p:spPr>
        <p:txBody>
          <a:bodyPr lIns="0" anchor="ctr"/>
          <a:lstStyle>
            <a:lvl1pPr marL="0" indent="0" algn="ctr">
              <a:buClr>
                <a:schemeClr val="accent2"/>
              </a:buClr>
              <a:buFont typeface="Arial" panose="020B0604020202020204" pitchFamily="34" charset="0"/>
              <a:buNone/>
              <a:defRPr sz="1200">
                <a:solidFill>
                  <a:schemeClr val="bg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Role</a:t>
            </a:r>
          </a:p>
        </p:txBody>
      </p:sp>
      <p:sp>
        <p:nvSpPr>
          <p:cNvPr id="23" name="Text Placeholder 12">
            <a:extLst>
              <a:ext uri="{FF2B5EF4-FFF2-40B4-BE49-F238E27FC236}">
                <a16:creationId xmlns:a16="http://schemas.microsoft.com/office/drawing/2014/main" id="{7DD73F77-2E6A-450D-B4AF-8643D8AE1EC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303794" y="5334150"/>
            <a:ext cx="2034138" cy="360445"/>
          </a:xfrm>
          <a:solidFill>
            <a:schemeClr val="tx2"/>
          </a:solidFill>
        </p:spPr>
        <p:txBody>
          <a:bodyPr lIns="0" anchor="ctr"/>
          <a:lstStyle>
            <a:lvl1pPr marL="0" indent="0" algn="ctr">
              <a:buNone/>
              <a:defRPr sz="1800" b="0" cap="none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7F1CAED2-2A78-4780-A303-060C24C5652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066363" y="5736658"/>
            <a:ext cx="2034138" cy="245885"/>
          </a:xfrm>
        </p:spPr>
        <p:txBody>
          <a:bodyPr lIns="0" anchor="ctr"/>
          <a:lstStyle>
            <a:lvl1pPr marL="0" indent="0" algn="ctr">
              <a:buClr>
                <a:schemeClr val="accent2"/>
              </a:buClr>
              <a:buFont typeface="Arial" panose="020B0604020202020204" pitchFamily="34" charset="0"/>
              <a:buNone/>
              <a:defRPr sz="1200">
                <a:solidFill>
                  <a:schemeClr val="bg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Role</a:t>
            </a:r>
          </a:p>
        </p:txBody>
      </p:sp>
      <p:sp>
        <p:nvSpPr>
          <p:cNvPr id="27" name="Text Placeholder 12">
            <a:extLst>
              <a:ext uri="{FF2B5EF4-FFF2-40B4-BE49-F238E27FC236}">
                <a16:creationId xmlns:a16="http://schemas.microsoft.com/office/drawing/2014/main" id="{4E77CA0B-49F8-4EE9-84A7-AB28FD1CC1E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066363" y="5334150"/>
            <a:ext cx="2034138" cy="360445"/>
          </a:xfrm>
          <a:solidFill>
            <a:schemeClr val="tx2"/>
          </a:solidFill>
        </p:spPr>
        <p:txBody>
          <a:bodyPr lIns="0" anchor="ctr"/>
          <a:lstStyle>
            <a:lvl1pPr marL="0" indent="0" algn="ctr">
              <a:buNone/>
              <a:defRPr sz="1800" b="0" cap="none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5D4F2294-CE3A-4705-BCB3-C5DAFA373C2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828931" y="5736658"/>
            <a:ext cx="2034138" cy="245885"/>
          </a:xfrm>
        </p:spPr>
        <p:txBody>
          <a:bodyPr lIns="0" anchor="ctr"/>
          <a:lstStyle>
            <a:lvl1pPr marL="0" indent="0" algn="ctr">
              <a:buClr>
                <a:schemeClr val="accent2"/>
              </a:buClr>
              <a:buFont typeface="Arial" panose="020B0604020202020204" pitchFamily="34" charset="0"/>
              <a:buNone/>
              <a:defRPr sz="1200">
                <a:solidFill>
                  <a:schemeClr val="bg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Role</a:t>
            </a:r>
          </a:p>
        </p:txBody>
      </p:sp>
      <p:sp>
        <p:nvSpPr>
          <p:cNvPr id="32" name="Text Placeholder 12">
            <a:extLst>
              <a:ext uri="{FF2B5EF4-FFF2-40B4-BE49-F238E27FC236}">
                <a16:creationId xmlns:a16="http://schemas.microsoft.com/office/drawing/2014/main" id="{7B49F9AF-7698-444D-8D12-FA0B6A713E0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828931" y="5334150"/>
            <a:ext cx="2034138" cy="360445"/>
          </a:xfrm>
          <a:solidFill>
            <a:schemeClr val="tx2"/>
          </a:solidFill>
        </p:spPr>
        <p:txBody>
          <a:bodyPr lIns="0" anchor="ctr"/>
          <a:lstStyle>
            <a:lvl1pPr marL="0" indent="0" algn="ctr">
              <a:buNone/>
              <a:defRPr sz="1800" b="0" cap="none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33" name="Picture Placeholder 25">
            <a:extLst>
              <a:ext uri="{FF2B5EF4-FFF2-40B4-BE49-F238E27FC236}">
                <a16:creationId xmlns:a16="http://schemas.microsoft.com/office/drawing/2014/main" id="{6057C2E9-1501-4819-B77D-23A0268DB0F1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1867711" y="3977948"/>
            <a:ext cx="906304" cy="1206290"/>
          </a:xfrm>
        </p:spPr>
        <p:txBody>
          <a:bodyPr anchor="ctr"/>
          <a:lstStyle>
            <a:lvl1pPr marL="0" indent="0" algn="ctr">
              <a:buNone/>
              <a:defRPr sz="1050" i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Icon</a:t>
            </a:r>
          </a:p>
        </p:txBody>
      </p:sp>
      <p:sp>
        <p:nvSpPr>
          <p:cNvPr id="34" name="Picture Placeholder 25">
            <a:extLst>
              <a:ext uri="{FF2B5EF4-FFF2-40B4-BE49-F238E27FC236}">
                <a16:creationId xmlns:a16="http://schemas.microsoft.com/office/drawing/2014/main" id="{C77B8544-1CEE-4ED4-89E8-ED042673804D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5630280" y="3977948"/>
            <a:ext cx="906304" cy="1206290"/>
          </a:xfrm>
        </p:spPr>
        <p:txBody>
          <a:bodyPr anchor="ctr"/>
          <a:lstStyle>
            <a:lvl1pPr marL="0" indent="0" algn="ctr">
              <a:buNone/>
              <a:defRPr sz="1050" i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Icon</a:t>
            </a:r>
          </a:p>
        </p:txBody>
      </p:sp>
      <p:sp>
        <p:nvSpPr>
          <p:cNvPr id="35" name="Picture Placeholder 25">
            <a:extLst>
              <a:ext uri="{FF2B5EF4-FFF2-40B4-BE49-F238E27FC236}">
                <a16:creationId xmlns:a16="http://schemas.microsoft.com/office/drawing/2014/main" id="{E1131D92-0382-469E-A358-A2EC5FDCCF32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9392848" y="3977948"/>
            <a:ext cx="906304" cy="1206290"/>
          </a:xfrm>
        </p:spPr>
        <p:txBody>
          <a:bodyPr anchor="ctr"/>
          <a:lstStyle>
            <a:lvl1pPr marL="0" indent="0" algn="ctr">
              <a:buNone/>
              <a:defRPr sz="1050" i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Icon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C0EBF36-B9CA-4962-B198-27B56B54E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921977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ed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74D42A7-FF15-4C9E-9657-33DD5BC539DA}"/>
              </a:ext>
            </a:extLst>
          </p:cNvPr>
          <p:cNvSpPr/>
          <p:nvPr userDrawn="1"/>
        </p:nvSpPr>
        <p:spPr>
          <a:xfrm>
            <a:off x="180000" y="179109"/>
            <a:ext cx="11832000" cy="65139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4FA555C0-B108-4047-8AFF-82E05F07344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84213" y="1405643"/>
            <a:ext cx="7559675" cy="360000"/>
          </a:xfrm>
        </p:spPr>
        <p:txBody>
          <a:bodyPr/>
          <a:lstStyle>
            <a:lvl1pPr marL="0" indent="0"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797B74-E645-46F4-8F77-49AF7F0D4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5EAA7C-AE70-48A8-B582-013424EB9C4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095500" y="1992933"/>
            <a:ext cx="9388499" cy="109537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Description Here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557D1A2-E2DD-4CD8-B7DB-2864D4A97E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6B08B7A-4219-4973-8C9B-BF5BCC64480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ECC7194-A4D0-457B-9D3E-53681723AFF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98EA298-DD21-4B69-8125-094245EDF71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84213" y="1992934"/>
            <a:ext cx="1095375" cy="1095375"/>
          </a:xfrm>
        </p:spPr>
        <p:txBody>
          <a:bodyPr anchor="ctr"/>
          <a:lstStyle>
            <a:lvl1pPr marL="0" indent="0" algn="ctr">
              <a:buNone/>
              <a:defRPr sz="1050" i="1"/>
            </a:lvl1pPr>
          </a:lstStyle>
          <a:p>
            <a:r>
              <a:rPr lang="en-US"/>
              <a:t>Place</a:t>
            </a:r>
            <a:br>
              <a:rPr lang="en-US"/>
            </a:br>
            <a:r>
              <a:rPr lang="en-US"/>
              <a:t>Your Image / Logo Here</a:t>
            </a:r>
          </a:p>
        </p:txBody>
      </p:sp>
      <p:sp>
        <p:nvSpPr>
          <p:cNvPr id="12" name="Picture Placeholder 10">
            <a:extLst>
              <a:ext uri="{FF2B5EF4-FFF2-40B4-BE49-F238E27FC236}">
                <a16:creationId xmlns:a16="http://schemas.microsoft.com/office/drawing/2014/main" id="{4C93EFCC-1E62-4200-9E96-2476EE2581B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84213" y="3431134"/>
            <a:ext cx="1095375" cy="1095375"/>
          </a:xfrm>
        </p:spPr>
        <p:txBody>
          <a:bodyPr anchor="ctr"/>
          <a:lstStyle>
            <a:lvl1pPr marL="0" indent="0" algn="ctr">
              <a:buNone/>
              <a:defRPr sz="1050" i="1"/>
            </a:lvl1pPr>
          </a:lstStyle>
          <a:p>
            <a:r>
              <a:rPr lang="en-US"/>
              <a:t>Place</a:t>
            </a:r>
            <a:br>
              <a:rPr lang="en-US"/>
            </a:br>
            <a:r>
              <a:rPr lang="en-US"/>
              <a:t>Your Image / Logo Here</a:t>
            </a:r>
          </a:p>
        </p:txBody>
      </p:sp>
      <p:sp>
        <p:nvSpPr>
          <p:cNvPr id="13" name="Picture Placeholder 10">
            <a:extLst>
              <a:ext uri="{FF2B5EF4-FFF2-40B4-BE49-F238E27FC236}">
                <a16:creationId xmlns:a16="http://schemas.microsoft.com/office/drawing/2014/main" id="{8741D874-BD81-4469-AA1C-32517FD7C37B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84213" y="4869334"/>
            <a:ext cx="1095375" cy="1095375"/>
          </a:xfrm>
        </p:spPr>
        <p:txBody>
          <a:bodyPr anchor="ctr"/>
          <a:lstStyle>
            <a:lvl1pPr marL="0" indent="0" algn="ctr">
              <a:buNone/>
              <a:defRPr sz="1050" i="1"/>
            </a:lvl1pPr>
          </a:lstStyle>
          <a:p>
            <a:r>
              <a:rPr lang="en-US"/>
              <a:t>Place</a:t>
            </a:r>
            <a:br>
              <a:rPr lang="en-US"/>
            </a:br>
            <a:r>
              <a:rPr lang="en-US"/>
              <a:t>Your Image / Logo Here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CFB0B599-DDEF-43E9-A07F-FC328C595BCE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2095500" y="3422739"/>
            <a:ext cx="9388499" cy="109537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Description Here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63FF0857-6431-48DC-BE82-9A93C55CEFB4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2095500" y="4867850"/>
            <a:ext cx="9388499" cy="109537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Description Here</a:t>
            </a:r>
          </a:p>
        </p:txBody>
      </p:sp>
    </p:spTree>
    <p:extLst>
      <p:ext uri="{BB962C8B-B14F-4D97-AF65-F5344CB8AC3E}">
        <p14:creationId xmlns:p14="http://schemas.microsoft.com/office/powerpoint/2010/main" val="21194719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74D42A7-FF15-4C9E-9657-33DD5BC539DA}"/>
              </a:ext>
            </a:extLst>
          </p:cNvPr>
          <p:cNvSpPr/>
          <p:nvPr userDrawn="1"/>
        </p:nvSpPr>
        <p:spPr>
          <a:xfrm>
            <a:off x="180000" y="179109"/>
            <a:ext cx="11832000" cy="65139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4FA555C0-B108-4047-8AFF-82E05F07344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84213" y="1405643"/>
            <a:ext cx="7559675" cy="360000"/>
          </a:xfrm>
        </p:spPr>
        <p:txBody>
          <a:bodyPr/>
          <a:lstStyle>
            <a:lvl1pPr marL="0" indent="0"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797B74-E645-46F4-8F77-49AF7F0D4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5EAA7C-AE70-48A8-B582-013424EB9C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557D1A2-E2DD-4CD8-B7DB-2864D4A97E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6B08B7A-4219-4973-8C9B-BF5BCC64480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ECC7194-A4D0-457B-9D3E-53681723AF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17404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48D39141-3E8E-4545-90DB-291A0E5F139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6858000"/>
          </a:xfrm>
          <a:solidFill>
            <a:schemeClr val="tx1">
              <a:lumMod val="75000"/>
              <a:lumOff val="25000"/>
            </a:schemeClr>
          </a:solidFill>
        </p:spPr>
        <p:txBody>
          <a:bodyPr lIns="0" tIns="0" rIns="612000" anchor="ctr"/>
          <a:lstStyle>
            <a:lvl1pPr marL="0" indent="0" algn="r">
              <a:lnSpc>
                <a:spcPct val="100000"/>
              </a:lnSpc>
              <a:buNone/>
              <a:defRPr sz="1200" i="1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/>
              <a:t>Drag &amp; Drop Your </a:t>
            </a:r>
            <a:br>
              <a:rPr lang="en-US"/>
            </a:br>
            <a:r>
              <a:rPr lang="en-US"/>
              <a:t>Background Photo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90A062-54B3-47F2-9D6A-5BC9575208D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0"/>
            <a:ext cx="9672000" cy="6857999"/>
          </a:xfrm>
          <a:solidFill>
            <a:schemeClr val="tx2">
              <a:alpha val="70000"/>
            </a:schemeClr>
          </a:solidFill>
        </p:spPr>
        <p:txBody>
          <a:bodyPr lIns="1116000" rIns="180000" bIns="756000" anchor="ctr"/>
          <a:lstStyle>
            <a:lvl1pPr algn="l">
              <a:lnSpc>
                <a:spcPct val="65000"/>
              </a:lnSpc>
              <a:defRPr sz="880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Thank </a:t>
            </a:r>
            <a:br>
              <a:rPr lang="en-US"/>
            </a:br>
            <a:r>
              <a:rPr lang="en-US"/>
              <a:t>you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49FD1A9-E34B-4888-90DE-493861AD75C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17700" y="4508500"/>
            <a:ext cx="3314700" cy="330200"/>
          </a:xfrm>
        </p:spPr>
        <p:txBody>
          <a:bodyPr anchor="t"/>
          <a:lstStyle>
            <a:lvl1pPr marL="0" indent="0">
              <a:buNone/>
              <a:defRPr sz="200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accent1"/>
                </a:solidFill>
              </a:defRPr>
            </a:lvl2pPr>
            <a:lvl3pPr marL="447675" indent="0">
              <a:buNone/>
              <a:defRPr>
                <a:solidFill>
                  <a:schemeClr val="accent1"/>
                </a:solidFill>
              </a:defRPr>
            </a:lvl3pPr>
            <a:lvl4pPr marL="628650" indent="0">
              <a:buNone/>
              <a:defRPr>
                <a:solidFill>
                  <a:schemeClr val="accent1"/>
                </a:solidFill>
              </a:defRPr>
            </a:lvl4pPr>
            <a:lvl5pPr marL="809625" indent="0">
              <a:buNone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Full Name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3452AC72-D893-4C1A-83BD-9930164D893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917700" y="5180023"/>
            <a:ext cx="3314700" cy="205029"/>
          </a:xfrm>
          <a:ln>
            <a:noFill/>
          </a:ln>
        </p:spPr>
        <p:txBody>
          <a:bodyPr anchor="t"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266700" indent="0">
              <a:buNone/>
              <a:defRPr>
                <a:solidFill>
                  <a:schemeClr val="accent1"/>
                </a:solidFill>
              </a:defRPr>
            </a:lvl2pPr>
            <a:lvl3pPr marL="447675" indent="0">
              <a:buNone/>
              <a:defRPr>
                <a:solidFill>
                  <a:schemeClr val="accent1"/>
                </a:solidFill>
              </a:defRPr>
            </a:lvl3pPr>
            <a:lvl4pPr marL="628650" indent="0">
              <a:buNone/>
              <a:defRPr>
                <a:solidFill>
                  <a:schemeClr val="accent1"/>
                </a:solidFill>
              </a:defRPr>
            </a:lvl4pPr>
            <a:lvl5pPr marL="809625" indent="0">
              <a:buNone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Email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D2EEC149-F1BE-4C36-A789-5BF73B40A21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917700" y="5683561"/>
            <a:ext cx="3314700" cy="205029"/>
          </a:xfrm>
          <a:ln>
            <a:noFill/>
          </a:ln>
        </p:spPr>
        <p:txBody>
          <a:bodyPr anchor="t"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266700" indent="0">
              <a:buNone/>
              <a:defRPr>
                <a:solidFill>
                  <a:schemeClr val="accent1"/>
                </a:solidFill>
              </a:defRPr>
            </a:lvl2pPr>
            <a:lvl3pPr marL="447675" indent="0">
              <a:buNone/>
              <a:defRPr>
                <a:solidFill>
                  <a:schemeClr val="accent1"/>
                </a:solidFill>
              </a:defRPr>
            </a:lvl3pPr>
            <a:lvl4pPr marL="628650" indent="0">
              <a:buNone/>
              <a:defRPr>
                <a:solidFill>
                  <a:schemeClr val="accent1"/>
                </a:solidFill>
              </a:defRPr>
            </a:lvl4pPr>
            <a:lvl5pPr marL="809625" indent="0">
              <a:buNone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Phone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ECC256E6-6AE8-4950-838C-BE638FB4796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917700" y="4821910"/>
            <a:ext cx="3314700" cy="205029"/>
          </a:xfrm>
        </p:spPr>
        <p:txBody>
          <a:bodyPr anchor="t"/>
          <a:lstStyle>
            <a:lvl1pPr marL="0" indent="0">
              <a:buNone/>
              <a:defRPr sz="1000" i="0">
                <a:solidFill>
                  <a:schemeClr val="bg1"/>
                </a:solidFill>
              </a:defRPr>
            </a:lvl1pPr>
            <a:lvl2pPr marL="266700" indent="0">
              <a:buNone/>
              <a:defRPr>
                <a:solidFill>
                  <a:schemeClr val="accent1"/>
                </a:solidFill>
              </a:defRPr>
            </a:lvl2pPr>
            <a:lvl3pPr marL="447675" indent="0">
              <a:buNone/>
              <a:defRPr>
                <a:solidFill>
                  <a:schemeClr val="accent1"/>
                </a:solidFill>
              </a:defRPr>
            </a:lvl3pPr>
            <a:lvl4pPr marL="628650" indent="0">
              <a:buNone/>
              <a:defRPr>
                <a:solidFill>
                  <a:schemeClr val="accent1"/>
                </a:solidFill>
              </a:defRPr>
            </a:lvl4pPr>
            <a:lvl5pPr marL="809625" indent="0">
              <a:buNone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POSITION</a:t>
            </a:r>
          </a:p>
        </p:txBody>
      </p:sp>
    </p:spTree>
    <p:extLst>
      <p:ext uri="{BB962C8B-B14F-4D97-AF65-F5344CB8AC3E}">
        <p14:creationId xmlns:p14="http://schemas.microsoft.com/office/powerpoint/2010/main" val="31857910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75689F-8B6B-4484-8064-90B4D8FB7C7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47343" y="2731933"/>
            <a:ext cx="6903253" cy="3350673"/>
          </a:xfrm>
          <a:gradFill>
            <a:gsLst>
              <a:gs pos="0">
                <a:schemeClr val="tx2"/>
              </a:gs>
              <a:gs pos="100000">
                <a:schemeClr val="accent2"/>
              </a:gs>
            </a:gsLst>
            <a:lin ang="14400000" scaled="0"/>
          </a:gradFill>
        </p:spPr>
        <p:txBody>
          <a:bodyPr lIns="576000" tIns="1872000" rIns="576000"/>
          <a:lstStyle>
            <a:lvl1pPr marL="0" indent="0">
              <a:lnSpc>
                <a:spcPts val="2000"/>
              </a:lnSpc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Describe Your Big Idea</a:t>
            </a: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C57B9832-0120-4094-8C27-082E3533C5DC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012000" cy="6858000"/>
          </a:xfrm>
          <a:custGeom>
            <a:avLst/>
            <a:gdLst>
              <a:gd name="connsiteX0" fmla="*/ 0 w 12012000"/>
              <a:gd name="connsiteY0" fmla="*/ 0 h 6858000"/>
              <a:gd name="connsiteX1" fmla="*/ 8592000 w 12012000"/>
              <a:gd name="connsiteY1" fmla="*/ 0 h 6858000"/>
              <a:gd name="connsiteX2" fmla="*/ 8592000 w 12012000"/>
              <a:gd name="connsiteY2" fmla="*/ 180000 h 6858000"/>
              <a:gd name="connsiteX3" fmla="*/ 12012000 w 12012000"/>
              <a:gd name="connsiteY3" fmla="*/ 180000 h 6858000"/>
              <a:gd name="connsiteX4" fmla="*/ 12012000 w 12012000"/>
              <a:gd name="connsiteY4" fmla="*/ 6678000 h 6858000"/>
              <a:gd name="connsiteX5" fmla="*/ 8592000 w 12012000"/>
              <a:gd name="connsiteY5" fmla="*/ 6678000 h 6858000"/>
              <a:gd name="connsiteX6" fmla="*/ 8592000 w 12012000"/>
              <a:gd name="connsiteY6" fmla="*/ 6858000 h 6858000"/>
              <a:gd name="connsiteX7" fmla="*/ 0 w 1201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012000" h="6858000">
                <a:moveTo>
                  <a:pt x="0" y="0"/>
                </a:moveTo>
                <a:lnTo>
                  <a:pt x="8592000" y="0"/>
                </a:lnTo>
                <a:lnTo>
                  <a:pt x="8592000" y="180000"/>
                </a:lnTo>
                <a:lnTo>
                  <a:pt x="12012000" y="180000"/>
                </a:lnTo>
                <a:lnTo>
                  <a:pt x="12012000" y="6678000"/>
                </a:lnTo>
                <a:lnTo>
                  <a:pt x="8592000" y="6678000"/>
                </a:lnTo>
                <a:lnTo>
                  <a:pt x="8592000" y="6858000"/>
                </a:lnTo>
                <a:lnTo>
                  <a:pt x="0" y="6858000"/>
                </a:lnTo>
                <a:close/>
              </a:path>
            </a:pathLst>
          </a:custGeom>
          <a:noFill/>
        </p:spPr>
        <p:txBody>
          <a:bodyPr wrap="square" lIns="0" tIns="0" rIns="612000" anchor="ctr">
            <a:noAutofit/>
          </a:bodyPr>
          <a:lstStyle>
            <a:lvl1pPr marL="0" indent="0" algn="r">
              <a:lnSpc>
                <a:spcPct val="100000"/>
              </a:lnSpc>
              <a:buNone/>
              <a:defRPr sz="1200" i="1">
                <a:solidFill>
                  <a:schemeClr val="bg1"/>
                </a:solidFill>
              </a:defRPr>
            </a:lvl1pPr>
          </a:lstStyle>
          <a:p>
            <a:r>
              <a:rPr lang="en-US"/>
              <a:t>Drag &amp; Drop Your </a:t>
            </a:r>
            <a:br>
              <a:rPr lang="en-US"/>
            </a:br>
            <a:r>
              <a:rPr lang="en-US"/>
              <a:t>Background Photo Here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557D1A2-E2DD-4CD8-B7DB-2864D4A97E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683999" y="6262080"/>
            <a:ext cx="6190934" cy="360000"/>
          </a:xfrm>
        </p:spPr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6B08B7A-4219-4973-8C9B-BF5BCC64480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solidFill>
            <a:schemeClr val="tx2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ECC7194-A4D0-457B-9D3E-53681723AFF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EAF90A48-1BFB-4A19-9A1C-2851879F9E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9778" y="3096087"/>
            <a:ext cx="5455750" cy="1008000"/>
          </a:xfrm>
        </p:spPr>
        <p:txBody>
          <a:bodyPr/>
          <a:lstStyle>
            <a:lvl1pPr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C9E79024-4B2E-43B0-8607-196181AB731F}"/>
              </a:ext>
            </a:extLst>
          </p:cNvPr>
          <p:cNvSpPr/>
          <p:nvPr userDrawn="1"/>
        </p:nvSpPr>
        <p:spPr>
          <a:xfrm rot="5400000">
            <a:off x="6963000" y="1629000"/>
            <a:ext cx="6858000" cy="3600000"/>
          </a:xfrm>
          <a:custGeom>
            <a:avLst/>
            <a:gdLst>
              <a:gd name="connsiteX0" fmla="*/ 0 w 6858000"/>
              <a:gd name="connsiteY0" fmla="*/ 3600000 h 3600000"/>
              <a:gd name="connsiteX1" fmla="*/ 0 w 6858000"/>
              <a:gd name="connsiteY1" fmla="*/ 0 h 3600000"/>
              <a:gd name="connsiteX2" fmla="*/ 0 w 6858000"/>
              <a:gd name="connsiteY2" fmla="*/ 0 h 3600000"/>
              <a:gd name="connsiteX3" fmla="*/ 180000 w 6858000"/>
              <a:gd name="connsiteY3" fmla="*/ 0 h 3600000"/>
              <a:gd name="connsiteX4" fmla="*/ 6678000 w 6858000"/>
              <a:gd name="connsiteY4" fmla="*/ 0 h 3600000"/>
              <a:gd name="connsiteX5" fmla="*/ 6858000 w 6858000"/>
              <a:gd name="connsiteY5" fmla="*/ 0 h 3600000"/>
              <a:gd name="connsiteX6" fmla="*/ 6858000 w 6858000"/>
              <a:gd name="connsiteY6" fmla="*/ 180000 h 3600000"/>
              <a:gd name="connsiteX7" fmla="*/ 6858000 w 6858000"/>
              <a:gd name="connsiteY7" fmla="*/ 3600000 h 3600000"/>
              <a:gd name="connsiteX8" fmla="*/ 6678000 w 6858000"/>
              <a:gd name="connsiteY8" fmla="*/ 3600000 h 3600000"/>
              <a:gd name="connsiteX9" fmla="*/ 6678000 w 6858000"/>
              <a:gd name="connsiteY9" fmla="*/ 180000 h 3600000"/>
              <a:gd name="connsiteX10" fmla="*/ 180000 w 6858000"/>
              <a:gd name="connsiteY10" fmla="*/ 180000 h 3600000"/>
              <a:gd name="connsiteX11" fmla="*/ 180000 w 6858000"/>
              <a:gd name="connsiteY11" fmla="*/ 360000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3600000">
                <a:moveTo>
                  <a:pt x="0" y="3600000"/>
                </a:moveTo>
                <a:lnTo>
                  <a:pt x="0" y="0"/>
                </a:lnTo>
                <a:lnTo>
                  <a:pt x="0" y="0"/>
                </a:lnTo>
                <a:lnTo>
                  <a:pt x="180000" y="0"/>
                </a:lnTo>
                <a:lnTo>
                  <a:pt x="6678000" y="0"/>
                </a:lnTo>
                <a:lnTo>
                  <a:pt x="6858000" y="0"/>
                </a:lnTo>
                <a:lnTo>
                  <a:pt x="6858000" y="180000"/>
                </a:lnTo>
                <a:lnTo>
                  <a:pt x="6858000" y="3600000"/>
                </a:lnTo>
                <a:lnTo>
                  <a:pt x="6678000" y="3600000"/>
                </a:lnTo>
                <a:lnTo>
                  <a:pt x="6678000" y="180000"/>
                </a:lnTo>
                <a:lnTo>
                  <a:pt x="180000" y="180000"/>
                </a:lnTo>
                <a:lnTo>
                  <a:pt x="180000" y="3600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5937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X Number &amp; Ic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767CE6DD-011B-4E2D-9E8A-EFF414E39EE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80000" y="179109"/>
            <a:ext cx="11832000" cy="6513922"/>
          </a:xfrm>
          <a:custGeom>
            <a:avLst/>
            <a:gdLst>
              <a:gd name="connsiteX0" fmla="*/ 0 w 11832000"/>
              <a:gd name="connsiteY0" fmla="*/ 0 h 6513922"/>
              <a:gd name="connsiteX1" fmla="*/ 8412000 w 11832000"/>
              <a:gd name="connsiteY1" fmla="*/ 0 h 6513922"/>
              <a:gd name="connsiteX2" fmla="*/ 8412000 w 11832000"/>
              <a:gd name="connsiteY2" fmla="*/ 891 h 6513922"/>
              <a:gd name="connsiteX3" fmla="*/ 11832000 w 11832000"/>
              <a:gd name="connsiteY3" fmla="*/ 891 h 6513922"/>
              <a:gd name="connsiteX4" fmla="*/ 11832000 w 11832000"/>
              <a:gd name="connsiteY4" fmla="*/ 6498891 h 6513922"/>
              <a:gd name="connsiteX5" fmla="*/ 8412000 w 11832000"/>
              <a:gd name="connsiteY5" fmla="*/ 6498891 h 6513922"/>
              <a:gd name="connsiteX6" fmla="*/ 8412000 w 11832000"/>
              <a:gd name="connsiteY6" fmla="*/ 6513922 h 6513922"/>
              <a:gd name="connsiteX7" fmla="*/ 0 w 11832000"/>
              <a:gd name="connsiteY7" fmla="*/ 6513922 h 6513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832000" h="6513922">
                <a:moveTo>
                  <a:pt x="0" y="0"/>
                </a:moveTo>
                <a:lnTo>
                  <a:pt x="8412000" y="0"/>
                </a:lnTo>
                <a:lnTo>
                  <a:pt x="8412000" y="891"/>
                </a:lnTo>
                <a:lnTo>
                  <a:pt x="11832000" y="891"/>
                </a:lnTo>
                <a:lnTo>
                  <a:pt x="11832000" y="6498891"/>
                </a:lnTo>
                <a:lnTo>
                  <a:pt x="8412000" y="6498891"/>
                </a:lnTo>
                <a:lnTo>
                  <a:pt x="8412000" y="6513922"/>
                </a:lnTo>
                <a:lnTo>
                  <a:pt x="0" y="6513922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</p:spPr>
        <p:txBody>
          <a:bodyPr wrap="square" lIns="0" tIns="1764000" rIns="0" anchor="t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i="1">
                <a:solidFill>
                  <a:schemeClr val="bg1"/>
                </a:solidFill>
              </a:defRPr>
            </a:lvl1pPr>
          </a:lstStyle>
          <a:p>
            <a:r>
              <a:rPr lang="en-US"/>
              <a:t>Drag &amp; Drop Your </a:t>
            </a:r>
            <a:br>
              <a:rPr lang="en-US"/>
            </a:br>
            <a:r>
              <a:rPr lang="en-US"/>
              <a:t>Background Photo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797B74-E645-46F4-8F77-49AF7F0D4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000" y="808185"/>
            <a:ext cx="7560000" cy="360000"/>
          </a:xfrm>
        </p:spPr>
        <p:txBody>
          <a:bodyPr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557D1A2-E2DD-4CD8-B7DB-2864D4A97E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6B08B7A-4219-4973-8C9B-BF5BCC64480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ECC7194-A4D0-457B-9D3E-53681723AFF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C6E75A4B-2655-4B0E-8D3B-0068F57D3D9B}"/>
              </a:ext>
            </a:extLst>
          </p:cNvPr>
          <p:cNvSpPr/>
          <p:nvPr userDrawn="1"/>
        </p:nvSpPr>
        <p:spPr>
          <a:xfrm rot="5400000">
            <a:off x="6963000" y="1629000"/>
            <a:ext cx="6858000" cy="3600000"/>
          </a:xfrm>
          <a:custGeom>
            <a:avLst/>
            <a:gdLst>
              <a:gd name="connsiteX0" fmla="*/ 0 w 6858000"/>
              <a:gd name="connsiteY0" fmla="*/ 3600000 h 3600000"/>
              <a:gd name="connsiteX1" fmla="*/ 0 w 6858000"/>
              <a:gd name="connsiteY1" fmla="*/ 0 h 3600000"/>
              <a:gd name="connsiteX2" fmla="*/ 0 w 6858000"/>
              <a:gd name="connsiteY2" fmla="*/ 0 h 3600000"/>
              <a:gd name="connsiteX3" fmla="*/ 180000 w 6858000"/>
              <a:gd name="connsiteY3" fmla="*/ 0 h 3600000"/>
              <a:gd name="connsiteX4" fmla="*/ 6678000 w 6858000"/>
              <a:gd name="connsiteY4" fmla="*/ 0 h 3600000"/>
              <a:gd name="connsiteX5" fmla="*/ 6858000 w 6858000"/>
              <a:gd name="connsiteY5" fmla="*/ 0 h 3600000"/>
              <a:gd name="connsiteX6" fmla="*/ 6858000 w 6858000"/>
              <a:gd name="connsiteY6" fmla="*/ 180000 h 3600000"/>
              <a:gd name="connsiteX7" fmla="*/ 6858000 w 6858000"/>
              <a:gd name="connsiteY7" fmla="*/ 3600000 h 3600000"/>
              <a:gd name="connsiteX8" fmla="*/ 6678000 w 6858000"/>
              <a:gd name="connsiteY8" fmla="*/ 3600000 h 3600000"/>
              <a:gd name="connsiteX9" fmla="*/ 6678000 w 6858000"/>
              <a:gd name="connsiteY9" fmla="*/ 180000 h 3600000"/>
              <a:gd name="connsiteX10" fmla="*/ 180000 w 6858000"/>
              <a:gd name="connsiteY10" fmla="*/ 180000 h 3600000"/>
              <a:gd name="connsiteX11" fmla="*/ 180000 w 6858000"/>
              <a:gd name="connsiteY11" fmla="*/ 360000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3600000">
                <a:moveTo>
                  <a:pt x="0" y="3600000"/>
                </a:moveTo>
                <a:lnTo>
                  <a:pt x="0" y="0"/>
                </a:lnTo>
                <a:lnTo>
                  <a:pt x="0" y="0"/>
                </a:lnTo>
                <a:lnTo>
                  <a:pt x="180000" y="0"/>
                </a:lnTo>
                <a:lnTo>
                  <a:pt x="6678000" y="0"/>
                </a:lnTo>
                <a:lnTo>
                  <a:pt x="6858000" y="0"/>
                </a:lnTo>
                <a:lnTo>
                  <a:pt x="6858000" y="180000"/>
                </a:lnTo>
                <a:lnTo>
                  <a:pt x="6858000" y="3600000"/>
                </a:lnTo>
                <a:lnTo>
                  <a:pt x="6678000" y="3600000"/>
                </a:lnTo>
                <a:lnTo>
                  <a:pt x="6678000" y="180000"/>
                </a:lnTo>
                <a:lnTo>
                  <a:pt x="180000" y="180000"/>
                </a:lnTo>
                <a:lnTo>
                  <a:pt x="180000" y="360000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9F266E5-40A6-4643-B9AC-B38F2725637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84213" y="3079573"/>
            <a:ext cx="1652587" cy="435600"/>
          </a:xfrm>
          <a:solidFill>
            <a:schemeClr val="tx2">
              <a:alpha val="70000"/>
            </a:schemeClr>
          </a:solidFill>
        </p:spPr>
        <p:txBody>
          <a:bodyPr anchor="ctr"/>
          <a:lstStyle>
            <a:lvl1pPr marL="0" indent="0" algn="ctr">
              <a:buNone/>
              <a:defRPr sz="2400" b="1" cap="all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#NUMBER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CB790CB-E4F5-4B61-A03E-1CA0C32E3F1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0455" y="3799847"/>
            <a:ext cx="1999889" cy="846137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B570684C-B743-402E-8778-A6519957710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971013" y="3079573"/>
            <a:ext cx="1652587" cy="435600"/>
          </a:xfrm>
          <a:solidFill>
            <a:schemeClr val="tx2">
              <a:alpha val="70000"/>
            </a:schemeClr>
          </a:solidFill>
        </p:spPr>
        <p:txBody>
          <a:bodyPr anchor="ctr"/>
          <a:lstStyle>
            <a:lvl1pPr marL="0" indent="0" algn="ctr">
              <a:buNone/>
              <a:defRPr sz="2400" b="1" cap="all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#NUMBER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FCEC7149-9A00-4CA4-B800-1BFD6EBEB88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797255" y="3799847"/>
            <a:ext cx="1999889" cy="846137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0374F0E2-36BA-43B5-8799-77AA3367DF4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69707" y="3079573"/>
            <a:ext cx="1652587" cy="435600"/>
          </a:xfrm>
          <a:solidFill>
            <a:schemeClr val="tx2">
              <a:alpha val="70000"/>
            </a:schemeClr>
          </a:solidFill>
        </p:spPr>
        <p:txBody>
          <a:bodyPr anchor="ctr"/>
          <a:lstStyle>
            <a:lvl1pPr marL="0" indent="0" algn="ctr">
              <a:buNone/>
              <a:defRPr sz="2400" b="1" cap="all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#NUMBER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1BA12174-6A24-4E61-8D58-B3B42C31BE1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96056" y="3799847"/>
            <a:ext cx="1999889" cy="846137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D3A67B21-0E8B-4922-94F9-20492309C4D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544613" y="3079573"/>
            <a:ext cx="1652587" cy="435600"/>
          </a:xfrm>
          <a:solidFill>
            <a:schemeClr val="tx2">
              <a:alpha val="70000"/>
            </a:schemeClr>
          </a:solidFill>
        </p:spPr>
        <p:txBody>
          <a:bodyPr anchor="ctr"/>
          <a:lstStyle>
            <a:lvl1pPr marL="0" indent="0" algn="ctr">
              <a:buNone/>
              <a:defRPr sz="2400" b="1" cap="all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#NUMBER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D801C20C-82D2-465E-8D45-DF1A57E0452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370855" y="3799847"/>
            <a:ext cx="1999889" cy="846137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62BAD45E-2039-4F8D-9CFC-42BFA3756AD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831412" y="3079573"/>
            <a:ext cx="1652587" cy="435600"/>
          </a:xfrm>
          <a:solidFill>
            <a:schemeClr val="tx2">
              <a:alpha val="70000"/>
            </a:schemeClr>
          </a:solidFill>
        </p:spPr>
        <p:txBody>
          <a:bodyPr anchor="ctr"/>
          <a:lstStyle>
            <a:lvl1pPr marL="0" indent="0" algn="ctr">
              <a:buNone/>
              <a:defRPr sz="2400" b="1" cap="all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#NUMBER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64A78879-6338-4F3B-864E-8FF4E08C006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657654" y="3799847"/>
            <a:ext cx="1999889" cy="846137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22" name="Subtitle 2">
            <a:extLst>
              <a:ext uri="{FF2B5EF4-FFF2-40B4-BE49-F238E27FC236}">
                <a16:creationId xmlns:a16="http://schemas.microsoft.com/office/drawing/2014/main" id="{80118439-B306-4F20-9200-1C429EADC7E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101000" y="5271502"/>
            <a:ext cx="1990001" cy="620016"/>
          </a:xfrm>
          <a:gradFill>
            <a:gsLst>
              <a:gs pos="0">
                <a:schemeClr val="tx2"/>
              </a:gs>
              <a:gs pos="100000">
                <a:schemeClr val="accent2"/>
              </a:gs>
            </a:gsLst>
            <a:lin ang="14400000" scaled="0"/>
          </a:gradFill>
        </p:spPr>
        <p:txBody>
          <a:bodyPr lIns="0" anchor="ctr"/>
          <a:lstStyle>
            <a:lvl1pPr marL="0" indent="0" algn="ctr">
              <a:buNone/>
              <a:defRPr sz="2400" b="1" i="1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Outcome</a:t>
            </a:r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99B7E7F2-DF6B-4441-B0B1-7E87E29BA3A7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1098550" y="2217585"/>
            <a:ext cx="823913" cy="823913"/>
          </a:xfrm>
        </p:spPr>
        <p:txBody>
          <a:bodyPr anchor="ctr"/>
          <a:lstStyle>
            <a:lvl1pPr marL="0" indent="0" algn="ctr">
              <a:buNone/>
              <a:defRPr sz="1050" i="1">
                <a:solidFill>
                  <a:schemeClr val="bg1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27" name="Picture Placeholder 25">
            <a:extLst>
              <a:ext uri="{FF2B5EF4-FFF2-40B4-BE49-F238E27FC236}">
                <a16:creationId xmlns:a16="http://schemas.microsoft.com/office/drawing/2014/main" id="{ED41522A-FBAF-4E5D-B592-F13855964E8B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3385350" y="2217585"/>
            <a:ext cx="823913" cy="823913"/>
          </a:xfrm>
        </p:spPr>
        <p:txBody>
          <a:bodyPr anchor="ctr"/>
          <a:lstStyle>
            <a:lvl1pPr marL="0" indent="0" algn="ctr">
              <a:buNone/>
              <a:defRPr sz="1050" i="1">
                <a:solidFill>
                  <a:schemeClr val="bg1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28" name="Picture Placeholder 25">
            <a:extLst>
              <a:ext uri="{FF2B5EF4-FFF2-40B4-BE49-F238E27FC236}">
                <a16:creationId xmlns:a16="http://schemas.microsoft.com/office/drawing/2014/main" id="{AA51069C-E1DC-44A0-A6A0-2A4AB0DD4D70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5684044" y="2217585"/>
            <a:ext cx="823913" cy="823913"/>
          </a:xfrm>
        </p:spPr>
        <p:txBody>
          <a:bodyPr anchor="ctr"/>
          <a:lstStyle>
            <a:lvl1pPr marL="0" indent="0" algn="ctr">
              <a:buNone/>
              <a:defRPr sz="1050" i="1">
                <a:solidFill>
                  <a:schemeClr val="bg1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29" name="Picture Placeholder 25">
            <a:extLst>
              <a:ext uri="{FF2B5EF4-FFF2-40B4-BE49-F238E27FC236}">
                <a16:creationId xmlns:a16="http://schemas.microsoft.com/office/drawing/2014/main" id="{42F6437E-5478-451F-9BE3-E8160EA43516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958950" y="2217585"/>
            <a:ext cx="823913" cy="823913"/>
          </a:xfrm>
        </p:spPr>
        <p:txBody>
          <a:bodyPr anchor="ctr"/>
          <a:lstStyle>
            <a:lvl1pPr marL="0" indent="0" algn="ctr">
              <a:buNone/>
              <a:defRPr sz="1050" i="1">
                <a:solidFill>
                  <a:schemeClr val="bg1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30" name="Picture Placeholder 25">
            <a:extLst>
              <a:ext uri="{FF2B5EF4-FFF2-40B4-BE49-F238E27FC236}">
                <a16:creationId xmlns:a16="http://schemas.microsoft.com/office/drawing/2014/main" id="{25127DFD-53A7-41A8-B591-AEEC12038026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10245749" y="2217585"/>
            <a:ext cx="823913" cy="823913"/>
          </a:xfrm>
        </p:spPr>
        <p:txBody>
          <a:bodyPr anchor="ctr"/>
          <a:lstStyle>
            <a:lvl1pPr marL="0" indent="0" algn="ctr">
              <a:buNone/>
              <a:defRPr sz="1050" i="1">
                <a:solidFill>
                  <a:schemeClr val="bg1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38925839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0 40 Vertical 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F76D43D-0DDD-4BAD-8213-BDBF75C30A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76118" y="4338116"/>
            <a:ext cx="10839764" cy="45719"/>
          </a:xfrm>
          <a:prstGeom prst="rect">
            <a:avLst/>
          </a:prstGeom>
          <a:solidFill>
            <a:schemeClr val="tx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A6D3ACF3-E1F5-4332-9836-C8E6C46591BB}"/>
              </a:ext>
            </a:extLst>
          </p:cNvPr>
          <p:cNvSpPr txBox="1">
            <a:spLocks/>
          </p:cNvSpPr>
          <p:nvPr userDrawn="1"/>
        </p:nvSpPr>
        <p:spPr>
          <a:xfrm>
            <a:off x="0" y="-436"/>
            <a:ext cx="12192000" cy="4343836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2"/>
              </a:gs>
            </a:gsLst>
            <a:lin ang="14400000" scaled="0"/>
          </a:gradFill>
        </p:spPr>
        <p:txBody>
          <a:bodyPr/>
          <a:lstStyle>
            <a:lvl1pPr marL="266700" indent="-2667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47675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FontTx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75000"/>
                  <a:lumOff val="25000"/>
                </a:schemeClr>
              </a:buClr>
              <a:buSzPct val="80000"/>
              <a:buFont typeface="Courier New" panose="02070309020205020404" pitchFamily="49" charset="0"/>
              <a:buChar char="o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DF8FE7-66F4-4586-B49B-61E115ED29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B5B890-F885-418C-9812-59970CAC6BC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521507-88DE-417D-8076-D9152E1E140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ECC7194-A4D0-457B-9D3E-53681723AFF7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FC7DDD-6F93-45F8-AFD6-95AA051FE80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84213" y="1405643"/>
            <a:ext cx="7559675" cy="360000"/>
          </a:xfrm>
        </p:spPr>
        <p:txBody>
          <a:bodyPr/>
          <a:lstStyle>
            <a:lvl1pPr marL="0" indent="0">
              <a:buNone/>
              <a:defRPr sz="22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D1CD6042-5DF4-4624-BC32-25F68745304A}"/>
              </a:ext>
            </a:extLst>
          </p:cNvPr>
          <p:cNvSpPr/>
          <p:nvPr userDrawn="1"/>
        </p:nvSpPr>
        <p:spPr>
          <a:xfrm rot="5400000">
            <a:off x="8220300" y="371700"/>
            <a:ext cx="4343400" cy="3600000"/>
          </a:xfrm>
          <a:custGeom>
            <a:avLst/>
            <a:gdLst>
              <a:gd name="connsiteX0" fmla="*/ 0 w 4343400"/>
              <a:gd name="connsiteY0" fmla="*/ 3600000 h 3600000"/>
              <a:gd name="connsiteX1" fmla="*/ 0 w 4343400"/>
              <a:gd name="connsiteY1" fmla="*/ 0 h 3600000"/>
              <a:gd name="connsiteX2" fmla="*/ 180000 w 4343400"/>
              <a:gd name="connsiteY2" fmla="*/ 0 h 3600000"/>
              <a:gd name="connsiteX3" fmla="*/ 4343400 w 4343400"/>
              <a:gd name="connsiteY3" fmla="*/ 0 h 3600000"/>
              <a:gd name="connsiteX4" fmla="*/ 4343400 w 4343400"/>
              <a:gd name="connsiteY4" fmla="*/ 180000 h 3600000"/>
              <a:gd name="connsiteX5" fmla="*/ 180000 w 4343400"/>
              <a:gd name="connsiteY5" fmla="*/ 180000 h 3600000"/>
              <a:gd name="connsiteX6" fmla="*/ 180000 w 4343400"/>
              <a:gd name="connsiteY6" fmla="*/ 360000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43400" h="3600000">
                <a:moveTo>
                  <a:pt x="0" y="3600000"/>
                </a:moveTo>
                <a:lnTo>
                  <a:pt x="0" y="0"/>
                </a:lnTo>
                <a:lnTo>
                  <a:pt x="180000" y="0"/>
                </a:lnTo>
                <a:lnTo>
                  <a:pt x="4343400" y="0"/>
                </a:lnTo>
                <a:lnTo>
                  <a:pt x="4343400" y="180000"/>
                </a:lnTo>
                <a:lnTo>
                  <a:pt x="180000" y="180000"/>
                </a:lnTo>
                <a:lnTo>
                  <a:pt x="180000" y="3600000"/>
                </a:lnTo>
                <a:close/>
              </a:path>
            </a:pathLst>
          </a:custGeom>
          <a:gradFill>
            <a:gsLst>
              <a:gs pos="0">
                <a:schemeClr val="bg1">
                  <a:alpha val="5000"/>
                </a:schemeClr>
              </a:gs>
              <a:gs pos="100000">
                <a:schemeClr val="bg1">
                  <a:alpha val="3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6294759C-286C-4281-B194-581C766EEF28}"/>
              </a:ext>
            </a:extLst>
          </p:cNvPr>
          <p:cNvSpPr/>
          <p:nvPr userDrawn="1"/>
        </p:nvSpPr>
        <p:spPr>
          <a:xfrm rot="5400000">
            <a:off x="9134700" y="3800700"/>
            <a:ext cx="2514600" cy="3600000"/>
          </a:xfrm>
          <a:custGeom>
            <a:avLst/>
            <a:gdLst>
              <a:gd name="connsiteX0" fmla="*/ 0 w 2514600"/>
              <a:gd name="connsiteY0" fmla="*/ 180000 h 3600000"/>
              <a:gd name="connsiteX1" fmla="*/ 0 w 2514600"/>
              <a:gd name="connsiteY1" fmla="*/ 0 h 3600000"/>
              <a:gd name="connsiteX2" fmla="*/ 2334600 w 2514600"/>
              <a:gd name="connsiteY2" fmla="*/ 0 h 3600000"/>
              <a:gd name="connsiteX3" fmla="*/ 2514600 w 2514600"/>
              <a:gd name="connsiteY3" fmla="*/ 0 h 3600000"/>
              <a:gd name="connsiteX4" fmla="*/ 2514600 w 2514600"/>
              <a:gd name="connsiteY4" fmla="*/ 180000 h 3600000"/>
              <a:gd name="connsiteX5" fmla="*/ 2514600 w 2514600"/>
              <a:gd name="connsiteY5" fmla="*/ 3600000 h 3600000"/>
              <a:gd name="connsiteX6" fmla="*/ 2334600 w 2514600"/>
              <a:gd name="connsiteY6" fmla="*/ 3600000 h 3600000"/>
              <a:gd name="connsiteX7" fmla="*/ 2334600 w 2514600"/>
              <a:gd name="connsiteY7" fmla="*/ 18000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14600" h="3600000">
                <a:moveTo>
                  <a:pt x="0" y="180000"/>
                </a:moveTo>
                <a:lnTo>
                  <a:pt x="0" y="0"/>
                </a:lnTo>
                <a:lnTo>
                  <a:pt x="2334600" y="0"/>
                </a:lnTo>
                <a:lnTo>
                  <a:pt x="2514600" y="0"/>
                </a:lnTo>
                <a:lnTo>
                  <a:pt x="2514600" y="180000"/>
                </a:lnTo>
                <a:lnTo>
                  <a:pt x="2514600" y="3600000"/>
                </a:lnTo>
                <a:lnTo>
                  <a:pt x="2334600" y="3600000"/>
                </a:lnTo>
                <a:lnTo>
                  <a:pt x="2334600" y="180000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5789438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x Content Block with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3">
            <a:extLst>
              <a:ext uri="{FF2B5EF4-FFF2-40B4-BE49-F238E27FC236}">
                <a16:creationId xmlns:a16="http://schemas.microsoft.com/office/drawing/2014/main" id="{E6622698-E93D-4214-8C21-38DBE58C2E3F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80000" y="179109"/>
            <a:ext cx="11832000" cy="6513922"/>
          </a:xfrm>
          <a:custGeom>
            <a:avLst/>
            <a:gdLst>
              <a:gd name="connsiteX0" fmla="*/ 0 w 11832000"/>
              <a:gd name="connsiteY0" fmla="*/ 0 h 6513922"/>
              <a:gd name="connsiteX1" fmla="*/ 8412000 w 11832000"/>
              <a:gd name="connsiteY1" fmla="*/ 0 h 6513922"/>
              <a:gd name="connsiteX2" fmla="*/ 8412000 w 11832000"/>
              <a:gd name="connsiteY2" fmla="*/ 891 h 6513922"/>
              <a:gd name="connsiteX3" fmla="*/ 11832000 w 11832000"/>
              <a:gd name="connsiteY3" fmla="*/ 891 h 6513922"/>
              <a:gd name="connsiteX4" fmla="*/ 11832000 w 11832000"/>
              <a:gd name="connsiteY4" fmla="*/ 6498891 h 6513922"/>
              <a:gd name="connsiteX5" fmla="*/ 8412000 w 11832000"/>
              <a:gd name="connsiteY5" fmla="*/ 6498891 h 6513922"/>
              <a:gd name="connsiteX6" fmla="*/ 8412000 w 11832000"/>
              <a:gd name="connsiteY6" fmla="*/ 6513922 h 6513922"/>
              <a:gd name="connsiteX7" fmla="*/ 0 w 11832000"/>
              <a:gd name="connsiteY7" fmla="*/ 6513922 h 6513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832000" h="6513922">
                <a:moveTo>
                  <a:pt x="0" y="0"/>
                </a:moveTo>
                <a:lnTo>
                  <a:pt x="8412000" y="0"/>
                </a:lnTo>
                <a:lnTo>
                  <a:pt x="8412000" y="891"/>
                </a:lnTo>
                <a:lnTo>
                  <a:pt x="11832000" y="891"/>
                </a:lnTo>
                <a:lnTo>
                  <a:pt x="11832000" y="6498891"/>
                </a:lnTo>
                <a:lnTo>
                  <a:pt x="8412000" y="6498891"/>
                </a:lnTo>
                <a:lnTo>
                  <a:pt x="8412000" y="6513922"/>
                </a:lnTo>
                <a:lnTo>
                  <a:pt x="0" y="6513922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</p:spPr>
        <p:txBody>
          <a:bodyPr wrap="square" lIns="0" tIns="1224000" rIns="0" anchor="t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i="1">
                <a:solidFill>
                  <a:schemeClr val="bg1"/>
                </a:solidFill>
              </a:defRPr>
            </a:lvl1pPr>
          </a:lstStyle>
          <a:p>
            <a:r>
              <a:rPr lang="en-US"/>
              <a:t>Drag &amp; Drop Your </a:t>
            </a:r>
            <a:br>
              <a:rPr lang="en-US"/>
            </a:br>
            <a:r>
              <a:rPr lang="en-US"/>
              <a:t>Background Photo Here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706BC54-FE11-4237-96CC-8DA267DB5D7C}"/>
              </a:ext>
            </a:extLst>
          </p:cNvPr>
          <p:cNvSpPr/>
          <p:nvPr userDrawn="1"/>
        </p:nvSpPr>
        <p:spPr>
          <a:xfrm rot="5400000">
            <a:off x="6963000" y="1629000"/>
            <a:ext cx="6858000" cy="3600000"/>
          </a:xfrm>
          <a:custGeom>
            <a:avLst/>
            <a:gdLst>
              <a:gd name="connsiteX0" fmla="*/ 0 w 6858000"/>
              <a:gd name="connsiteY0" fmla="*/ 3600000 h 3600000"/>
              <a:gd name="connsiteX1" fmla="*/ 0 w 6858000"/>
              <a:gd name="connsiteY1" fmla="*/ 0 h 3600000"/>
              <a:gd name="connsiteX2" fmla="*/ 0 w 6858000"/>
              <a:gd name="connsiteY2" fmla="*/ 0 h 3600000"/>
              <a:gd name="connsiteX3" fmla="*/ 180000 w 6858000"/>
              <a:gd name="connsiteY3" fmla="*/ 0 h 3600000"/>
              <a:gd name="connsiteX4" fmla="*/ 6678000 w 6858000"/>
              <a:gd name="connsiteY4" fmla="*/ 0 h 3600000"/>
              <a:gd name="connsiteX5" fmla="*/ 6858000 w 6858000"/>
              <a:gd name="connsiteY5" fmla="*/ 0 h 3600000"/>
              <a:gd name="connsiteX6" fmla="*/ 6858000 w 6858000"/>
              <a:gd name="connsiteY6" fmla="*/ 180000 h 3600000"/>
              <a:gd name="connsiteX7" fmla="*/ 6858000 w 6858000"/>
              <a:gd name="connsiteY7" fmla="*/ 3600000 h 3600000"/>
              <a:gd name="connsiteX8" fmla="*/ 6678000 w 6858000"/>
              <a:gd name="connsiteY8" fmla="*/ 3600000 h 3600000"/>
              <a:gd name="connsiteX9" fmla="*/ 6678000 w 6858000"/>
              <a:gd name="connsiteY9" fmla="*/ 180000 h 3600000"/>
              <a:gd name="connsiteX10" fmla="*/ 180000 w 6858000"/>
              <a:gd name="connsiteY10" fmla="*/ 180000 h 3600000"/>
              <a:gd name="connsiteX11" fmla="*/ 180000 w 6858000"/>
              <a:gd name="connsiteY11" fmla="*/ 360000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3600000">
                <a:moveTo>
                  <a:pt x="0" y="3600000"/>
                </a:moveTo>
                <a:lnTo>
                  <a:pt x="0" y="0"/>
                </a:lnTo>
                <a:lnTo>
                  <a:pt x="0" y="0"/>
                </a:lnTo>
                <a:lnTo>
                  <a:pt x="180000" y="0"/>
                </a:lnTo>
                <a:lnTo>
                  <a:pt x="6678000" y="0"/>
                </a:lnTo>
                <a:lnTo>
                  <a:pt x="6858000" y="0"/>
                </a:lnTo>
                <a:lnTo>
                  <a:pt x="6858000" y="180000"/>
                </a:lnTo>
                <a:lnTo>
                  <a:pt x="6858000" y="3600000"/>
                </a:lnTo>
                <a:lnTo>
                  <a:pt x="6678000" y="3600000"/>
                </a:lnTo>
                <a:lnTo>
                  <a:pt x="6678000" y="180000"/>
                </a:lnTo>
                <a:lnTo>
                  <a:pt x="180000" y="180000"/>
                </a:lnTo>
                <a:lnTo>
                  <a:pt x="180000" y="360000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797B74-E645-46F4-8F77-49AF7F0D4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000" y="808186"/>
            <a:ext cx="7560000" cy="37016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557D1A2-E2DD-4CD8-B7DB-2864D4A97E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6B08B7A-4219-4973-8C9B-BF5BCC64480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ECC7194-A4D0-457B-9D3E-53681723AFF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430C70C-09F9-40EE-9A89-ED9A5DCFD98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70581" y="2186444"/>
            <a:ext cx="2812282" cy="1242556"/>
          </a:xfr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78D9ACA-AB64-4D04-A5E0-23AC8B81EC2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70581" y="1775806"/>
            <a:ext cx="2812282" cy="297888"/>
          </a:xfrm>
        </p:spPr>
        <p:txBody>
          <a:bodyPr/>
          <a:lstStyle>
            <a:lvl1pPr marL="0" indent="0">
              <a:buNone/>
              <a:defRPr sz="1800" b="0" cap="none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F3B4EB62-0A18-46F9-98F0-E8FC5EBAF37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1291" y="2186444"/>
            <a:ext cx="2812282" cy="1242556"/>
          </a:xfr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A3B2D4DF-9952-49C7-B850-559AD0DF27D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31291" y="1775806"/>
            <a:ext cx="2812282" cy="297888"/>
          </a:xfrm>
        </p:spPr>
        <p:txBody>
          <a:bodyPr/>
          <a:lstStyle>
            <a:lvl1pPr marL="0" indent="0">
              <a:buNone/>
              <a:defRPr sz="1800" b="0" cap="none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BCE373B8-7ADE-4DC4-9900-59147BFA16E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592000" y="2186444"/>
            <a:ext cx="2812282" cy="1242556"/>
          </a:xfr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18" name="Text Placeholder 12">
            <a:extLst>
              <a:ext uri="{FF2B5EF4-FFF2-40B4-BE49-F238E27FC236}">
                <a16:creationId xmlns:a16="http://schemas.microsoft.com/office/drawing/2014/main" id="{28F027FF-E9AF-4E49-AC44-48D21AD761A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92000" y="1775806"/>
            <a:ext cx="2812282" cy="297888"/>
          </a:xfrm>
        </p:spPr>
        <p:txBody>
          <a:bodyPr/>
          <a:lstStyle>
            <a:lvl1pPr marL="0" indent="0">
              <a:buNone/>
              <a:defRPr sz="1800" b="0" cap="none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3E6D854C-C76F-49BA-9E74-F438CA8EA9E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70581" y="4335857"/>
            <a:ext cx="2812282" cy="1242556"/>
          </a:xfr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AD447D7D-C1F4-4AD4-AE22-EB8E7F1C419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70581" y="3925219"/>
            <a:ext cx="2812282" cy="297888"/>
          </a:xfrm>
        </p:spPr>
        <p:txBody>
          <a:bodyPr/>
          <a:lstStyle>
            <a:lvl1pPr marL="0" indent="0">
              <a:buNone/>
              <a:defRPr sz="1800" b="0" cap="none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849DF703-38D0-4214-9432-83570E10EFE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031291" y="4335857"/>
            <a:ext cx="2812282" cy="1242556"/>
          </a:xfr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22" name="Text Placeholder 12">
            <a:extLst>
              <a:ext uri="{FF2B5EF4-FFF2-40B4-BE49-F238E27FC236}">
                <a16:creationId xmlns:a16="http://schemas.microsoft.com/office/drawing/2014/main" id="{F9EB6572-1A9F-4672-8E42-A4E15451CA2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031291" y="3925219"/>
            <a:ext cx="2812282" cy="297888"/>
          </a:xfrm>
        </p:spPr>
        <p:txBody>
          <a:bodyPr/>
          <a:lstStyle>
            <a:lvl1pPr marL="0" indent="0">
              <a:buNone/>
              <a:defRPr sz="1800" b="0" cap="none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0740EB70-455C-47FF-9A9A-0D78D202ED0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92000" y="4335857"/>
            <a:ext cx="2812282" cy="1242556"/>
          </a:xfr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24" name="Text Placeholder 12">
            <a:extLst>
              <a:ext uri="{FF2B5EF4-FFF2-40B4-BE49-F238E27FC236}">
                <a16:creationId xmlns:a16="http://schemas.microsoft.com/office/drawing/2014/main" id="{CD9A5773-4F50-4631-9B7A-0A2D83E5DC2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592000" y="3925219"/>
            <a:ext cx="2812282" cy="297888"/>
          </a:xfrm>
        </p:spPr>
        <p:txBody>
          <a:bodyPr/>
          <a:lstStyle>
            <a:lvl1pPr marL="0" indent="0">
              <a:buNone/>
              <a:defRPr sz="1800" b="0" cap="none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Header</a:t>
            </a:r>
          </a:p>
        </p:txBody>
      </p:sp>
    </p:spTree>
    <p:extLst>
      <p:ext uri="{BB962C8B-B14F-4D97-AF65-F5344CB8AC3E}">
        <p14:creationId xmlns:p14="http://schemas.microsoft.com/office/powerpoint/2010/main" val="3875987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6 x Content Block with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45350A6A-6F84-47F4-AE00-8295D96D08C8}"/>
              </a:ext>
            </a:extLst>
          </p:cNvPr>
          <p:cNvSpPr/>
          <p:nvPr userDrawn="1"/>
        </p:nvSpPr>
        <p:spPr>
          <a:xfrm rot="5400000">
            <a:off x="8677500" y="3343500"/>
            <a:ext cx="3429000" cy="3600000"/>
          </a:xfrm>
          <a:custGeom>
            <a:avLst/>
            <a:gdLst>
              <a:gd name="connsiteX0" fmla="*/ 0 w 3429000"/>
              <a:gd name="connsiteY0" fmla="*/ 180000 h 3600000"/>
              <a:gd name="connsiteX1" fmla="*/ 0 w 3429000"/>
              <a:gd name="connsiteY1" fmla="*/ 0 h 3600000"/>
              <a:gd name="connsiteX2" fmla="*/ 3249000 w 3429000"/>
              <a:gd name="connsiteY2" fmla="*/ 0 h 3600000"/>
              <a:gd name="connsiteX3" fmla="*/ 3429000 w 3429000"/>
              <a:gd name="connsiteY3" fmla="*/ 0 h 3600000"/>
              <a:gd name="connsiteX4" fmla="*/ 3429000 w 3429000"/>
              <a:gd name="connsiteY4" fmla="*/ 180000 h 3600000"/>
              <a:gd name="connsiteX5" fmla="*/ 3429000 w 3429000"/>
              <a:gd name="connsiteY5" fmla="*/ 3600000 h 3600000"/>
              <a:gd name="connsiteX6" fmla="*/ 3249000 w 3429000"/>
              <a:gd name="connsiteY6" fmla="*/ 3600000 h 3600000"/>
              <a:gd name="connsiteX7" fmla="*/ 3249000 w 3429000"/>
              <a:gd name="connsiteY7" fmla="*/ 18000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29000" h="3600000">
                <a:moveTo>
                  <a:pt x="0" y="180000"/>
                </a:moveTo>
                <a:lnTo>
                  <a:pt x="0" y="0"/>
                </a:lnTo>
                <a:lnTo>
                  <a:pt x="3249000" y="0"/>
                </a:lnTo>
                <a:lnTo>
                  <a:pt x="3429000" y="0"/>
                </a:lnTo>
                <a:lnTo>
                  <a:pt x="3429000" y="180000"/>
                </a:lnTo>
                <a:lnTo>
                  <a:pt x="3429000" y="3600000"/>
                </a:lnTo>
                <a:lnTo>
                  <a:pt x="3249000" y="3600000"/>
                </a:lnTo>
                <a:lnTo>
                  <a:pt x="3249000" y="180000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/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6A395197-9758-40F0-B747-F8B134C175EB}"/>
              </a:ext>
            </a:extLst>
          </p:cNvPr>
          <p:cNvSpPr txBox="1">
            <a:spLocks/>
          </p:cNvSpPr>
          <p:nvPr userDrawn="1"/>
        </p:nvSpPr>
        <p:spPr>
          <a:xfrm>
            <a:off x="0" y="-436"/>
            <a:ext cx="12192000" cy="3429436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2"/>
              </a:gs>
            </a:gsLst>
            <a:lin ang="14400000" scaled="0"/>
          </a:gradFill>
        </p:spPr>
        <p:txBody>
          <a:bodyPr/>
          <a:lstStyle>
            <a:lvl1pPr marL="266700" indent="-2667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47675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FontTx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75000"/>
                  <a:lumOff val="25000"/>
                </a:schemeClr>
              </a:buClr>
              <a:buSzPct val="80000"/>
              <a:buFont typeface="Courier New" panose="02070309020205020404" pitchFamily="49" charset="0"/>
              <a:buChar char="o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797B74-E645-46F4-8F77-49AF7F0D4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000" y="808186"/>
            <a:ext cx="7560000" cy="37016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557D1A2-E2DD-4CD8-B7DB-2864D4A97E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6B08B7A-4219-4973-8C9B-BF5BCC64480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ECC7194-A4D0-457B-9D3E-53681723AFF7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430C70C-09F9-40EE-9A89-ED9A5DCFD98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82863" y="3668499"/>
            <a:ext cx="3276000" cy="2238815"/>
          </a:xfrm>
        </p:spPr>
        <p:txBody>
          <a:bodyPr lIns="108000"/>
          <a:lstStyle>
            <a:lvl1pPr marL="171450" indent="-171450">
              <a:buClr>
                <a:schemeClr val="accent2"/>
              </a:buClr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Description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78D9ACA-AB64-4D04-A5E0-23AC8B81EC2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82863" y="3068555"/>
            <a:ext cx="3276000" cy="360445"/>
          </a:xfrm>
          <a:solidFill>
            <a:schemeClr val="tx2"/>
          </a:solidFill>
        </p:spPr>
        <p:txBody>
          <a:bodyPr lIns="108000" anchor="ctr"/>
          <a:lstStyle>
            <a:lvl1pPr marL="0" indent="0">
              <a:buNone/>
              <a:defRPr sz="1800" b="0" cap="none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Header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F3B4EB62-0A18-46F9-98F0-E8FC5EBAF37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45432" y="3668499"/>
            <a:ext cx="3276000" cy="2238815"/>
          </a:xfrm>
        </p:spPr>
        <p:txBody>
          <a:bodyPr lIns="108000"/>
          <a:lstStyle>
            <a:lvl1pPr marL="171450" indent="-171450">
              <a:buClr>
                <a:schemeClr val="accent2"/>
              </a:buClr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Description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A3B2D4DF-9952-49C7-B850-559AD0DF27D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445432" y="3068555"/>
            <a:ext cx="3276000" cy="360445"/>
          </a:xfrm>
          <a:solidFill>
            <a:schemeClr val="tx2"/>
          </a:solidFill>
        </p:spPr>
        <p:txBody>
          <a:bodyPr lIns="108000" anchor="ctr"/>
          <a:lstStyle>
            <a:lvl1pPr marL="0" indent="0">
              <a:buNone/>
              <a:defRPr sz="1800" b="0" cap="none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Header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BCE373B8-7ADE-4DC4-9900-59147BFA16E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08000" y="3668499"/>
            <a:ext cx="3276000" cy="2238815"/>
          </a:xfrm>
        </p:spPr>
        <p:txBody>
          <a:bodyPr lIns="108000"/>
          <a:lstStyle>
            <a:lvl1pPr marL="171450" indent="-171450">
              <a:buClr>
                <a:schemeClr val="accent2"/>
              </a:buClr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Description</a:t>
            </a:r>
          </a:p>
        </p:txBody>
      </p:sp>
      <p:sp>
        <p:nvSpPr>
          <p:cNvPr id="18" name="Text Placeholder 12">
            <a:extLst>
              <a:ext uri="{FF2B5EF4-FFF2-40B4-BE49-F238E27FC236}">
                <a16:creationId xmlns:a16="http://schemas.microsoft.com/office/drawing/2014/main" id="{28F027FF-E9AF-4E49-AC44-48D21AD761A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08000" y="3068555"/>
            <a:ext cx="3276000" cy="360445"/>
          </a:xfrm>
          <a:solidFill>
            <a:schemeClr val="tx2"/>
          </a:solidFill>
        </p:spPr>
        <p:txBody>
          <a:bodyPr lIns="108000" anchor="ctr"/>
          <a:lstStyle>
            <a:lvl1pPr marL="0" indent="0">
              <a:buNone/>
              <a:defRPr sz="1800" b="0" cap="none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Header</a:t>
            </a:r>
          </a:p>
        </p:txBody>
      </p:sp>
      <p:sp>
        <p:nvSpPr>
          <p:cNvPr id="29" name="Picture Placeholder 25">
            <a:extLst>
              <a:ext uri="{FF2B5EF4-FFF2-40B4-BE49-F238E27FC236}">
                <a16:creationId xmlns:a16="http://schemas.microsoft.com/office/drawing/2014/main" id="{8989EC4C-4E3F-457F-8CF6-8A88DE68A930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1908907" y="2005142"/>
            <a:ext cx="823913" cy="823913"/>
          </a:xfrm>
        </p:spPr>
        <p:txBody>
          <a:bodyPr anchor="ctr"/>
          <a:lstStyle>
            <a:lvl1pPr marL="0" indent="0" algn="ctr">
              <a:buNone/>
              <a:defRPr sz="1050" i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Icon</a:t>
            </a:r>
          </a:p>
        </p:txBody>
      </p:sp>
      <p:sp>
        <p:nvSpPr>
          <p:cNvPr id="30" name="Picture Placeholder 25">
            <a:extLst>
              <a:ext uri="{FF2B5EF4-FFF2-40B4-BE49-F238E27FC236}">
                <a16:creationId xmlns:a16="http://schemas.microsoft.com/office/drawing/2014/main" id="{67FB2730-3D12-4D72-AE64-AC3955C5CD99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5671476" y="2005142"/>
            <a:ext cx="823913" cy="823913"/>
          </a:xfrm>
        </p:spPr>
        <p:txBody>
          <a:bodyPr anchor="ctr"/>
          <a:lstStyle>
            <a:lvl1pPr marL="0" indent="0" algn="ctr">
              <a:buNone/>
              <a:defRPr sz="1050" i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Icon</a:t>
            </a:r>
          </a:p>
        </p:txBody>
      </p:sp>
      <p:sp>
        <p:nvSpPr>
          <p:cNvPr id="31" name="Picture Placeholder 25">
            <a:extLst>
              <a:ext uri="{FF2B5EF4-FFF2-40B4-BE49-F238E27FC236}">
                <a16:creationId xmlns:a16="http://schemas.microsoft.com/office/drawing/2014/main" id="{4F2BB90C-4866-4DB3-B05C-0BB7DBFF8EA3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9434044" y="2005142"/>
            <a:ext cx="823913" cy="823913"/>
          </a:xfrm>
        </p:spPr>
        <p:txBody>
          <a:bodyPr anchor="ctr"/>
          <a:lstStyle>
            <a:lvl1pPr marL="0" indent="0" algn="ctr">
              <a:buNone/>
              <a:defRPr sz="1050" i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Icon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7A3E4BF3-C44A-4FB6-B64A-05FB5AEC75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84213" y="1405643"/>
            <a:ext cx="7559675" cy="360000"/>
          </a:xfrm>
        </p:spPr>
        <p:txBody>
          <a:bodyPr/>
          <a:lstStyle>
            <a:lvl1pPr marL="0" indent="0">
              <a:buNone/>
              <a:defRPr sz="22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AEA98CFA-B2A7-4BCC-B1DC-01CFAD2DD65E}"/>
              </a:ext>
            </a:extLst>
          </p:cNvPr>
          <p:cNvSpPr/>
          <p:nvPr userDrawn="1"/>
        </p:nvSpPr>
        <p:spPr>
          <a:xfrm rot="5400000">
            <a:off x="8677500" y="-85500"/>
            <a:ext cx="3429000" cy="3600000"/>
          </a:xfrm>
          <a:custGeom>
            <a:avLst/>
            <a:gdLst>
              <a:gd name="connsiteX0" fmla="*/ 0 w 3429000"/>
              <a:gd name="connsiteY0" fmla="*/ 3600000 h 3600000"/>
              <a:gd name="connsiteX1" fmla="*/ 0 w 3429000"/>
              <a:gd name="connsiteY1" fmla="*/ 0 h 3600000"/>
              <a:gd name="connsiteX2" fmla="*/ 180000 w 3429000"/>
              <a:gd name="connsiteY2" fmla="*/ 0 h 3600000"/>
              <a:gd name="connsiteX3" fmla="*/ 3429000 w 3429000"/>
              <a:gd name="connsiteY3" fmla="*/ 0 h 3600000"/>
              <a:gd name="connsiteX4" fmla="*/ 3429000 w 3429000"/>
              <a:gd name="connsiteY4" fmla="*/ 180000 h 3600000"/>
              <a:gd name="connsiteX5" fmla="*/ 180000 w 3429000"/>
              <a:gd name="connsiteY5" fmla="*/ 180000 h 3600000"/>
              <a:gd name="connsiteX6" fmla="*/ 180000 w 3429000"/>
              <a:gd name="connsiteY6" fmla="*/ 360000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29000" h="3600000">
                <a:moveTo>
                  <a:pt x="0" y="3600000"/>
                </a:moveTo>
                <a:lnTo>
                  <a:pt x="0" y="0"/>
                </a:lnTo>
                <a:lnTo>
                  <a:pt x="180000" y="0"/>
                </a:lnTo>
                <a:lnTo>
                  <a:pt x="3429000" y="0"/>
                </a:lnTo>
                <a:lnTo>
                  <a:pt x="3429000" y="180000"/>
                </a:lnTo>
                <a:lnTo>
                  <a:pt x="180000" y="180000"/>
                </a:lnTo>
                <a:lnTo>
                  <a:pt x="180000" y="3600000"/>
                </a:lnTo>
                <a:close/>
              </a:path>
            </a:pathLst>
          </a:custGeom>
          <a:gradFill>
            <a:gsLst>
              <a:gs pos="0">
                <a:schemeClr val="bg1">
                  <a:alpha val="5000"/>
                </a:schemeClr>
              </a:gs>
              <a:gs pos="100000">
                <a:schemeClr val="bg1">
                  <a:alpha val="3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1425987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Only -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E752CBEE-7696-40FC-AB0E-8790B179D18C}"/>
              </a:ext>
            </a:extLst>
          </p:cNvPr>
          <p:cNvSpPr/>
          <p:nvPr userDrawn="1"/>
        </p:nvSpPr>
        <p:spPr>
          <a:xfrm rot="5400000">
            <a:off x="8188485" y="2854485"/>
            <a:ext cx="4407031" cy="3600000"/>
          </a:xfrm>
          <a:custGeom>
            <a:avLst/>
            <a:gdLst>
              <a:gd name="connsiteX0" fmla="*/ 0 w 4407031"/>
              <a:gd name="connsiteY0" fmla="*/ 180000 h 3600000"/>
              <a:gd name="connsiteX1" fmla="*/ 0 w 4407031"/>
              <a:gd name="connsiteY1" fmla="*/ 0 h 3600000"/>
              <a:gd name="connsiteX2" fmla="*/ 4227031 w 4407031"/>
              <a:gd name="connsiteY2" fmla="*/ 0 h 3600000"/>
              <a:gd name="connsiteX3" fmla="*/ 4407031 w 4407031"/>
              <a:gd name="connsiteY3" fmla="*/ 0 h 3600000"/>
              <a:gd name="connsiteX4" fmla="*/ 4407031 w 4407031"/>
              <a:gd name="connsiteY4" fmla="*/ 180000 h 3600000"/>
              <a:gd name="connsiteX5" fmla="*/ 4407031 w 4407031"/>
              <a:gd name="connsiteY5" fmla="*/ 3600000 h 3600000"/>
              <a:gd name="connsiteX6" fmla="*/ 4227031 w 4407031"/>
              <a:gd name="connsiteY6" fmla="*/ 3600000 h 3600000"/>
              <a:gd name="connsiteX7" fmla="*/ 4227031 w 4407031"/>
              <a:gd name="connsiteY7" fmla="*/ 18000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407031" h="3600000">
                <a:moveTo>
                  <a:pt x="0" y="180000"/>
                </a:moveTo>
                <a:lnTo>
                  <a:pt x="0" y="0"/>
                </a:lnTo>
                <a:lnTo>
                  <a:pt x="4227031" y="0"/>
                </a:lnTo>
                <a:lnTo>
                  <a:pt x="4407031" y="0"/>
                </a:lnTo>
                <a:lnTo>
                  <a:pt x="4407031" y="180000"/>
                </a:lnTo>
                <a:lnTo>
                  <a:pt x="4407031" y="3600000"/>
                </a:lnTo>
                <a:lnTo>
                  <a:pt x="4227031" y="3600000"/>
                </a:lnTo>
                <a:lnTo>
                  <a:pt x="4227031" y="180000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/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6A395197-9758-40F0-B747-F8B134C175EB}"/>
              </a:ext>
            </a:extLst>
          </p:cNvPr>
          <p:cNvSpPr txBox="1">
            <a:spLocks/>
          </p:cNvSpPr>
          <p:nvPr userDrawn="1"/>
        </p:nvSpPr>
        <p:spPr>
          <a:xfrm>
            <a:off x="0" y="-436"/>
            <a:ext cx="12192000" cy="2451405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2"/>
              </a:gs>
            </a:gsLst>
            <a:lin ang="14400000" scaled="0"/>
          </a:gradFill>
        </p:spPr>
        <p:txBody>
          <a:bodyPr/>
          <a:lstStyle>
            <a:lvl1pPr marL="266700" indent="-2667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47675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FontTx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75000"/>
                  <a:lumOff val="25000"/>
                </a:schemeClr>
              </a:buClr>
              <a:buSzPct val="80000"/>
              <a:buFont typeface="Courier New" panose="02070309020205020404" pitchFamily="49" charset="0"/>
              <a:buChar char="o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797B74-E645-46F4-8F77-49AF7F0D4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000" y="808186"/>
            <a:ext cx="7560000" cy="37016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7A3E4BF3-C44A-4FB6-B64A-05FB5AEC75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84213" y="1405643"/>
            <a:ext cx="7559675" cy="360000"/>
          </a:xfrm>
        </p:spPr>
        <p:txBody>
          <a:bodyPr/>
          <a:lstStyle>
            <a:lvl1pPr marL="0" indent="0">
              <a:buNone/>
              <a:defRPr sz="22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557D1A2-E2DD-4CD8-B7DB-2864D4A97E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6B08B7A-4219-4973-8C9B-BF5BCC64480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ECC7194-A4D0-457B-9D3E-53681723AFF7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89445125-53D2-43B3-8ABC-C88E463BE7DD}"/>
              </a:ext>
            </a:extLst>
          </p:cNvPr>
          <p:cNvSpPr/>
          <p:nvPr userDrawn="1"/>
        </p:nvSpPr>
        <p:spPr>
          <a:xfrm rot="5400000">
            <a:off x="9166516" y="-574515"/>
            <a:ext cx="2450969" cy="3600000"/>
          </a:xfrm>
          <a:custGeom>
            <a:avLst/>
            <a:gdLst>
              <a:gd name="connsiteX0" fmla="*/ 0 w 2450969"/>
              <a:gd name="connsiteY0" fmla="*/ 3600000 h 3600000"/>
              <a:gd name="connsiteX1" fmla="*/ 0 w 2450969"/>
              <a:gd name="connsiteY1" fmla="*/ 0 h 3600000"/>
              <a:gd name="connsiteX2" fmla="*/ 180000 w 2450969"/>
              <a:gd name="connsiteY2" fmla="*/ 0 h 3600000"/>
              <a:gd name="connsiteX3" fmla="*/ 2450969 w 2450969"/>
              <a:gd name="connsiteY3" fmla="*/ 0 h 3600000"/>
              <a:gd name="connsiteX4" fmla="*/ 2450969 w 2450969"/>
              <a:gd name="connsiteY4" fmla="*/ 180000 h 3600000"/>
              <a:gd name="connsiteX5" fmla="*/ 180000 w 2450969"/>
              <a:gd name="connsiteY5" fmla="*/ 180000 h 3600000"/>
              <a:gd name="connsiteX6" fmla="*/ 180000 w 2450969"/>
              <a:gd name="connsiteY6" fmla="*/ 360000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50969" h="3600000">
                <a:moveTo>
                  <a:pt x="0" y="3600000"/>
                </a:moveTo>
                <a:lnTo>
                  <a:pt x="0" y="0"/>
                </a:lnTo>
                <a:lnTo>
                  <a:pt x="180000" y="0"/>
                </a:lnTo>
                <a:lnTo>
                  <a:pt x="2450969" y="0"/>
                </a:lnTo>
                <a:lnTo>
                  <a:pt x="2450969" y="180000"/>
                </a:lnTo>
                <a:lnTo>
                  <a:pt x="180000" y="180000"/>
                </a:lnTo>
                <a:lnTo>
                  <a:pt x="180000" y="3600000"/>
                </a:lnTo>
                <a:close/>
              </a:path>
            </a:pathLst>
          </a:custGeom>
          <a:gradFill>
            <a:gsLst>
              <a:gs pos="0">
                <a:schemeClr val="bg1">
                  <a:alpha val="5000"/>
                </a:schemeClr>
              </a:gs>
              <a:gs pos="100000">
                <a:schemeClr val="bg1">
                  <a:alpha val="3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97594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Only - Full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767CE6DD-011B-4E2D-9E8A-EFF414E39EE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80000" y="179109"/>
            <a:ext cx="11832000" cy="6513922"/>
          </a:xfrm>
          <a:custGeom>
            <a:avLst/>
            <a:gdLst>
              <a:gd name="connsiteX0" fmla="*/ 0 w 11832000"/>
              <a:gd name="connsiteY0" fmla="*/ 0 h 6513922"/>
              <a:gd name="connsiteX1" fmla="*/ 8412000 w 11832000"/>
              <a:gd name="connsiteY1" fmla="*/ 0 h 6513922"/>
              <a:gd name="connsiteX2" fmla="*/ 8412000 w 11832000"/>
              <a:gd name="connsiteY2" fmla="*/ 891 h 6513922"/>
              <a:gd name="connsiteX3" fmla="*/ 11832000 w 11832000"/>
              <a:gd name="connsiteY3" fmla="*/ 891 h 6513922"/>
              <a:gd name="connsiteX4" fmla="*/ 11832000 w 11832000"/>
              <a:gd name="connsiteY4" fmla="*/ 6498891 h 6513922"/>
              <a:gd name="connsiteX5" fmla="*/ 8412000 w 11832000"/>
              <a:gd name="connsiteY5" fmla="*/ 6498891 h 6513922"/>
              <a:gd name="connsiteX6" fmla="*/ 8412000 w 11832000"/>
              <a:gd name="connsiteY6" fmla="*/ 6513922 h 6513922"/>
              <a:gd name="connsiteX7" fmla="*/ 0 w 11832000"/>
              <a:gd name="connsiteY7" fmla="*/ 6513922 h 6513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832000" h="6513922">
                <a:moveTo>
                  <a:pt x="0" y="0"/>
                </a:moveTo>
                <a:lnTo>
                  <a:pt x="8412000" y="0"/>
                </a:lnTo>
                <a:lnTo>
                  <a:pt x="8412000" y="891"/>
                </a:lnTo>
                <a:lnTo>
                  <a:pt x="11832000" y="891"/>
                </a:lnTo>
                <a:lnTo>
                  <a:pt x="11832000" y="6498891"/>
                </a:lnTo>
                <a:lnTo>
                  <a:pt x="8412000" y="6498891"/>
                </a:lnTo>
                <a:lnTo>
                  <a:pt x="8412000" y="6513922"/>
                </a:lnTo>
                <a:lnTo>
                  <a:pt x="0" y="6513922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</p:spPr>
        <p:txBody>
          <a:bodyPr wrap="square" lIns="0" tIns="1764000" rIns="0" anchor="t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i="1">
                <a:solidFill>
                  <a:schemeClr val="bg1"/>
                </a:solidFill>
              </a:defRPr>
            </a:lvl1pPr>
          </a:lstStyle>
          <a:p>
            <a:r>
              <a:rPr lang="en-US"/>
              <a:t>Drag &amp; Drop Your </a:t>
            </a:r>
            <a:br>
              <a:rPr lang="en-US"/>
            </a:br>
            <a:r>
              <a:rPr lang="en-US"/>
              <a:t>Background Photo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797B74-E645-46F4-8F77-49AF7F0D4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000" y="808185"/>
            <a:ext cx="7560000" cy="360000"/>
          </a:xfrm>
        </p:spPr>
        <p:txBody>
          <a:bodyPr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557D1A2-E2DD-4CD8-B7DB-2864D4A97E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6B08B7A-4219-4973-8C9B-BF5BCC64480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ECC7194-A4D0-457B-9D3E-53681723AFF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C6E75A4B-2655-4B0E-8D3B-0068F57D3D9B}"/>
              </a:ext>
            </a:extLst>
          </p:cNvPr>
          <p:cNvSpPr/>
          <p:nvPr userDrawn="1"/>
        </p:nvSpPr>
        <p:spPr>
          <a:xfrm rot="5400000">
            <a:off x="6963000" y="1629000"/>
            <a:ext cx="6858000" cy="3600000"/>
          </a:xfrm>
          <a:custGeom>
            <a:avLst/>
            <a:gdLst>
              <a:gd name="connsiteX0" fmla="*/ 0 w 6858000"/>
              <a:gd name="connsiteY0" fmla="*/ 3600000 h 3600000"/>
              <a:gd name="connsiteX1" fmla="*/ 0 w 6858000"/>
              <a:gd name="connsiteY1" fmla="*/ 0 h 3600000"/>
              <a:gd name="connsiteX2" fmla="*/ 0 w 6858000"/>
              <a:gd name="connsiteY2" fmla="*/ 0 h 3600000"/>
              <a:gd name="connsiteX3" fmla="*/ 180000 w 6858000"/>
              <a:gd name="connsiteY3" fmla="*/ 0 h 3600000"/>
              <a:gd name="connsiteX4" fmla="*/ 6678000 w 6858000"/>
              <a:gd name="connsiteY4" fmla="*/ 0 h 3600000"/>
              <a:gd name="connsiteX5" fmla="*/ 6858000 w 6858000"/>
              <a:gd name="connsiteY5" fmla="*/ 0 h 3600000"/>
              <a:gd name="connsiteX6" fmla="*/ 6858000 w 6858000"/>
              <a:gd name="connsiteY6" fmla="*/ 180000 h 3600000"/>
              <a:gd name="connsiteX7" fmla="*/ 6858000 w 6858000"/>
              <a:gd name="connsiteY7" fmla="*/ 3600000 h 3600000"/>
              <a:gd name="connsiteX8" fmla="*/ 6678000 w 6858000"/>
              <a:gd name="connsiteY8" fmla="*/ 3600000 h 3600000"/>
              <a:gd name="connsiteX9" fmla="*/ 6678000 w 6858000"/>
              <a:gd name="connsiteY9" fmla="*/ 180000 h 3600000"/>
              <a:gd name="connsiteX10" fmla="*/ 180000 w 6858000"/>
              <a:gd name="connsiteY10" fmla="*/ 180000 h 3600000"/>
              <a:gd name="connsiteX11" fmla="*/ 180000 w 6858000"/>
              <a:gd name="connsiteY11" fmla="*/ 360000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3600000">
                <a:moveTo>
                  <a:pt x="0" y="3600000"/>
                </a:moveTo>
                <a:lnTo>
                  <a:pt x="0" y="0"/>
                </a:lnTo>
                <a:lnTo>
                  <a:pt x="0" y="0"/>
                </a:lnTo>
                <a:lnTo>
                  <a:pt x="180000" y="0"/>
                </a:lnTo>
                <a:lnTo>
                  <a:pt x="6678000" y="0"/>
                </a:lnTo>
                <a:lnTo>
                  <a:pt x="6858000" y="0"/>
                </a:lnTo>
                <a:lnTo>
                  <a:pt x="6858000" y="180000"/>
                </a:lnTo>
                <a:lnTo>
                  <a:pt x="6858000" y="3600000"/>
                </a:lnTo>
                <a:lnTo>
                  <a:pt x="6678000" y="3600000"/>
                </a:lnTo>
                <a:lnTo>
                  <a:pt x="6678000" y="180000"/>
                </a:lnTo>
                <a:lnTo>
                  <a:pt x="180000" y="180000"/>
                </a:lnTo>
                <a:lnTo>
                  <a:pt x="180000" y="360000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0A18EF7D-14D0-4362-B8BD-722D3D54D42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84213" y="1405643"/>
            <a:ext cx="7559675" cy="360000"/>
          </a:xfrm>
        </p:spPr>
        <p:txBody>
          <a:bodyPr/>
          <a:lstStyle>
            <a:lvl1pPr marL="0" indent="0">
              <a:buNone/>
              <a:defRPr sz="22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20393695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Only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567FF01B-795B-4F5D-87AF-6CAA8DD5D48A}"/>
              </a:ext>
            </a:extLst>
          </p:cNvPr>
          <p:cNvSpPr/>
          <p:nvPr userDrawn="1"/>
        </p:nvSpPr>
        <p:spPr>
          <a:xfrm>
            <a:off x="180000" y="179109"/>
            <a:ext cx="11832000" cy="65139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7A3E4BF3-C44A-4FB6-B64A-05FB5AEC75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84213" y="1405643"/>
            <a:ext cx="7559675" cy="360000"/>
          </a:xfrm>
        </p:spPr>
        <p:txBody>
          <a:bodyPr/>
          <a:lstStyle>
            <a:lvl1pPr marL="0" indent="0"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557D1A2-E2DD-4CD8-B7DB-2864D4A97E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6B08B7A-4219-4973-8C9B-BF5BCC64480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ECC7194-A4D0-457B-9D3E-53681723AFF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2F32FC1-1FF6-4874-9835-EB1A90F7E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039E70-36A3-46C1-B30E-CA4CC0B36C5D}"/>
              </a:ext>
            </a:extLst>
          </p:cNvPr>
          <p:cNvSpPr/>
          <p:nvPr userDrawn="1"/>
        </p:nvSpPr>
        <p:spPr>
          <a:xfrm rot="5400000">
            <a:off x="6963000" y="1629000"/>
            <a:ext cx="6858000" cy="3600000"/>
          </a:xfrm>
          <a:custGeom>
            <a:avLst/>
            <a:gdLst>
              <a:gd name="connsiteX0" fmla="*/ 0 w 6858000"/>
              <a:gd name="connsiteY0" fmla="*/ 3600000 h 3600000"/>
              <a:gd name="connsiteX1" fmla="*/ 0 w 6858000"/>
              <a:gd name="connsiteY1" fmla="*/ 0 h 3600000"/>
              <a:gd name="connsiteX2" fmla="*/ 0 w 6858000"/>
              <a:gd name="connsiteY2" fmla="*/ 0 h 3600000"/>
              <a:gd name="connsiteX3" fmla="*/ 180000 w 6858000"/>
              <a:gd name="connsiteY3" fmla="*/ 0 h 3600000"/>
              <a:gd name="connsiteX4" fmla="*/ 6678000 w 6858000"/>
              <a:gd name="connsiteY4" fmla="*/ 0 h 3600000"/>
              <a:gd name="connsiteX5" fmla="*/ 6858000 w 6858000"/>
              <a:gd name="connsiteY5" fmla="*/ 0 h 3600000"/>
              <a:gd name="connsiteX6" fmla="*/ 6858000 w 6858000"/>
              <a:gd name="connsiteY6" fmla="*/ 180000 h 3600000"/>
              <a:gd name="connsiteX7" fmla="*/ 6858000 w 6858000"/>
              <a:gd name="connsiteY7" fmla="*/ 3600000 h 3600000"/>
              <a:gd name="connsiteX8" fmla="*/ 6678000 w 6858000"/>
              <a:gd name="connsiteY8" fmla="*/ 3600000 h 3600000"/>
              <a:gd name="connsiteX9" fmla="*/ 6678000 w 6858000"/>
              <a:gd name="connsiteY9" fmla="*/ 180000 h 3600000"/>
              <a:gd name="connsiteX10" fmla="*/ 180000 w 6858000"/>
              <a:gd name="connsiteY10" fmla="*/ 180000 h 3600000"/>
              <a:gd name="connsiteX11" fmla="*/ 180000 w 6858000"/>
              <a:gd name="connsiteY11" fmla="*/ 360000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3600000">
                <a:moveTo>
                  <a:pt x="0" y="3600000"/>
                </a:moveTo>
                <a:lnTo>
                  <a:pt x="0" y="0"/>
                </a:lnTo>
                <a:lnTo>
                  <a:pt x="0" y="0"/>
                </a:lnTo>
                <a:lnTo>
                  <a:pt x="180000" y="0"/>
                </a:lnTo>
                <a:lnTo>
                  <a:pt x="6678000" y="0"/>
                </a:lnTo>
                <a:lnTo>
                  <a:pt x="6858000" y="0"/>
                </a:lnTo>
                <a:lnTo>
                  <a:pt x="6858000" y="180000"/>
                </a:lnTo>
                <a:lnTo>
                  <a:pt x="6858000" y="3600000"/>
                </a:lnTo>
                <a:lnTo>
                  <a:pt x="6678000" y="3600000"/>
                </a:lnTo>
                <a:lnTo>
                  <a:pt x="6678000" y="180000"/>
                </a:lnTo>
                <a:lnTo>
                  <a:pt x="180000" y="180000"/>
                </a:lnTo>
                <a:lnTo>
                  <a:pt x="180000" y="3600000"/>
                </a:lnTo>
                <a:close/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7387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9A5246D-ECE9-473C-953D-D56C3F7B32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000" y="808186"/>
            <a:ext cx="7560000" cy="37016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D946F0-677D-45B4-83B9-FD3BD3FFCA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4000" y="1825625"/>
            <a:ext cx="10800000" cy="432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45BE21-FA72-48F5-9A53-134902BF63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8000" y="6192000"/>
            <a:ext cx="7560000" cy="36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F79B29-5421-49A7-A511-D916B66A88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75764" y="6241764"/>
            <a:ext cx="270474" cy="270474"/>
          </a:xfrm>
          <a:prstGeom prst="ellipse">
            <a:avLst/>
          </a:prstGeom>
          <a:solidFill>
            <a:schemeClr val="accent1"/>
          </a:solidFill>
        </p:spPr>
        <p:txBody>
          <a:bodyPr vert="horz" lIns="0" tIns="0" rIns="0" bIns="0" rtlCol="0" anchor="ctr"/>
          <a:lstStyle>
            <a:lvl1pPr algn="ctr">
              <a:defRPr sz="1000">
                <a:solidFill>
                  <a:schemeClr val="tx2"/>
                </a:solidFill>
              </a:defRPr>
            </a:lvl1pPr>
          </a:lstStyle>
          <a:p>
            <a:fld id="{EECC7194-A4D0-457B-9D3E-53681723AFF7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2789252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50" r:id="rId12"/>
    <p:sldLayoutId id="2147483669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 cap="all" spc="-150" baseline="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100000"/>
        </a:lnSpc>
        <a:spcBef>
          <a:spcPts val="0"/>
        </a:spcBef>
        <a:spcAft>
          <a:spcPts val="1000"/>
        </a:spcAft>
        <a:buClr>
          <a:schemeClr val="accent2"/>
        </a:buClr>
        <a:buFont typeface="Arial" panose="020B0604020202020204" pitchFamily="34" charset="0"/>
        <a:buChar char="●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47675" indent="-180975" algn="l" defTabSz="914400" rtl="0" eaLnBrk="1" latinLnBrk="0" hangingPunct="1">
        <a:lnSpc>
          <a:spcPct val="100000"/>
        </a:lnSpc>
        <a:spcBef>
          <a:spcPts val="0"/>
        </a:spcBef>
        <a:spcAft>
          <a:spcPts val="1000"/>
        </a:spcAft>
        <a:buClr>
          <a:schemeClr val="accent2"/>
        </a:buClr>
        <a:buFontTx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28650" indent="-180975" algn="l" defTabSz="914400" rtl="0" eaLnBrk="1" latinLnBrk="0" hangingPunct="1">
        <a:lnSpc>
          <a:spcPct val="100000"/>
        </a:lnSpc>
        <a:spcBef>
          <a:spcPts val="0"/>
        </a:spcBef>
        <a:spcAft>
          <a:spcPts val="1000"/>
        </a:spcAft>
        <a:buClr>
          <a:schemeClr val="tx1">
            <a:lumMod val="50000"/>
            <a:lumOff val="50000"/>
          </a:schemeClr>
        </a:buClr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809625" indent="-180975" algn="l" defTabSz="914400" rtl="0" eaLnBrk="1" latinLnBrk="0" hangingPunct="1">
        <a:lnSpc>
          <a:spcPct val="100000"/>
        </a:lnSpc>
        <a:spcBef>
          <a:spcPts val="0"/>
        </a:spcBef>
        <a:spcAft>
          <a:spcPts val="1000"/>
        </a:spcAft>
        <a:buClr>
          <a:schemeClr val="tx1">
            <a:lumMod val="75000"/>
            <a:lumOff val="25000"/>
          </a:schemeClr>
        </a:buClr>
        <a:buSzPct val="80000"/>
        <a:buFont typeface="Courier New" panose="02070309020205020404" pitchFamily="49" charset="0"/>
        <a:buChar char="o"/>
        <a:defRPr sz="1000" kern="1200">
          <a:solidFill>
            <a:schemeClr val="tx1"/>
          </a:solidFill>
          <a:latin typeface="+mn-lt"/>
          <a:ea typeface="+mn-ea"/>
          <a:cs typeface="+mn-cs"/>
        </a:defRPr>
      </a:lvl4pPr>
      <a:lvl5pPr marL="990600" indent="-180975" algn="l" defTabSz="914400" rtl="0" eaLnBrk="1" latinLnBrk="0" hangingPunct="1">
        <a:lnSpc>
          <a:spcPct val="10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7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6000"/>
                <a:lumOff val="94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 descr="Doctor pointing on a large display">
            <a:extLst>
              <a:ext uri="{FF2B5EF4-FFF2-40B4-BE49-F238E27FC236}">
                <a16:creationId xmlns:a16="http://schemas.microsoft.com/office/drawing/2014/main" id="{8F02F647-7DBC-4618-AFF3-8CED69C5CDEF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8D8E648-93B0-47FF-A306-492EFF7FC4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8000" y="28136"/>
            <a:ext cx="9144000" cy="6857999"/>
          </a:xfrm>
          <a:solidFill>
            <a:schemeClr val="tx2">
              <a:alpha val="43000"/>
            </a:schemeClr>
          </a:solidFill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sz="8000"/>
              <a:t>healthcare </a:t>
            </a:r>
            <a:br>
              <a:rPr lang="en-US" sz="8000"/>
            </a:br>
            <a:r>
              <a:rPr lang="en-US" sz="8000"/>
              <a:t> Analysis</a:t>
            </a:r>
          </a:p>
        </p:txBody>
      </p:sp>
      <p:sp>
        <p:nvSpPr>
          <p:cNvPr id="5" name="object 7" descr="Beige rectangle">
            <a:extLst>
              <a:ext uri="{FF2B5EF4-FFF2-40B4-BE49-F238E27FC236}">
                <a16:creationId xmlns:a16="http://schemas.microsoft.com/office/drawing/2014/main" id="{C85C272F-FCB2-478D-9E03-EC734D1AB6C0}"/>
              </a:ext>
            </a:extLst>
          </p:cNvPr>
          <p:cNvSpPr/>
          <p:nvPr/>
        </p:nvSpPr>
        <p:spPr bwMode="white">
          <a:xfrm flipV="1">
            <a:off x="4037167" y="3248029"/>
            <a:ext cx="7420542" cy="180970"/>
          </a:xfrm>
          <a:custGeom>
            <a:avLst/>
            <a:gdLst/>
            <a:ahLst/>
            <a:cxnLst/>
            <a:rect l="l" t="t" r="r" b="b"/>
            <a:pathLst>
              <a:path w="3935729">
                <a:moveTo>
                  <a:pt x="0" y="0"/>
                </a:moveTo>
                <a:lnTo>
                  <a:pt x="3935349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505931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8EA217-AB93-5156-B412-F228655EA7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A292E5-C9E1-B230-619B-BB62FAB479A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*Based on 1st year projections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6AFBA58-5D9C-6AFF-A57F-C68AE0FEF88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ECC7194-A4D0-457B-9D3E-53681723AFF7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7FCCE2B-EA63-4093-DE4E-CDCE55CDD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80000" y="179109"/>
            <a:ext cx="11832000" cy="6513922"/>
          </a:xfrm>
          <a:prstGeom prst="rect">
            <a:avLst/>
          </a:prstGeom>
          <a:solidFill>
            <a:schemeClr val="tx2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5956C28-38B6-35F9-F940-509A384336AE}"/>
              </a:ext>
            </a:extLst>
          </p:cNvPr>
          <p:cNvSpPr txBox="1"/>
          <p:nvPr/>
        </p:nvSpPr>
        <p:spPr>
          <a:xfrm>
            <a:off x="616236" y="504641"/>
            <a:ext cx="23808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solidFill>
                  <a:schemeClr val="bg1"/>
                </a:solidFill>
              </a:rPr>
              <a:t>Batch ETL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68E4C19-6C66-8813-04E1-25868229C4E7}"/>
              </a:ext>
            </a:extLst>
          </p:cNvPr>
          <p:cNvCxnSpPr>
            <a:cxnSpLocks/>
          </p:cNvCxnSpPr>
          <p:nvPr/>
        </p:nvCxnSpPr>
        <p:spPr>
          <a:xfrm>
            <a:off x="554193" y="1039093"/>
            <a:ext cx="65116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D213D53-B1D6-37D5-9A95-11AFA2D9D58D}"/>
              </a:ext>
            </a:extLst>
          </p:cNvPr>
          <p:cNvSpPr txBox="1"/>
          <p:nvPr/>
        </p:nvSpPr>
        <p:spPr>
          <a:xfrm>
            <a:off x="8249984" y="504641"/>
            <a:ext cx="33257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solidFill>
                  <a:schemeClr val="bg1"/>
                </a:solidFill>
              </a:rPr>
              <a:t>Streaming ETL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431E090-56FD-05F3-333F-8150ABFAADE3}"/>
              </a:ext>
            </a:extLst>
          </p:cNvPr>
          <p:cNvCxnSpPr/>
          <p:nvPr/>
        </p:nvCxnSpPr>
        <p:spPr>
          <a:xfrm>
            <a:off x="8215733" y="997529"/>
            <a:ext cx="351905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274" name="Picture 10">
            <a:extLst>
              <a:ext uri="{FF2B5EF4-FFF2-40B4-BE49-F238E27FC236}">
                <a16:creationId xmlns:a16="http://schemas.microsoft.com/office/drawing/2014/main" id="{E340E261-3803-E69E-E913-4370EA5A65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273" y="1425488"/>
            <a:ext cx="3568745" cy="4700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6" name="Picture 12">
            <a:extLst>
              <a:ext uri="{FF2B5EF4-FFF2-40B4-BE49-F238E27FC236}">
                <a16:creationId xmlns:a16="http://schemas.microsoft.com/office/drawing/2014/main" id="{97665BB8-CCCD-9F74-E2F1-7D0E5596DA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4915" y="1425487"/>
            <a:ext cx="3673085" cy="4700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8" name="Picture 14">
            <a:extLst>
              <a:ext uri="{FF2B5EF4-FFF2-40B4-BE49-F238E27FC236}">
                <a16:creationId xmlns:a16="http://schemas.microsoft.com/office/drawing/2014/main" id="{56A1DB27-C60B-31F5-A0E6-9B21CD8739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28"/>
          <a:stretch>
            <a:fillRect/>
          </a:stretch>
        </p:blipFill>
        <p:spPr bwMode="auto">
          <a:xfrm>
            <a:off x="8215733" y="1425487"/>
            <a:ext cx="3519055" cy="4700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96716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183994-274A-96A0-993D-2BF19DACE2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C382CC-09D9-6858-4253-266F5D90C24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*Based on 1st year projections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987C206-DA87-E1A3-C323-EEDB87C1104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ECC7194-A4D0-457B-9D3E-53681723AFF7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BE4C1DEB-C28F-A08A-9832-030342F2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80000" y="179109"/>
            <a:ext cx="11832000" cy="6513922"/>
          </a:xfrm>
          <a:prstGeom prst="rect">
            <a:avLst/>
          </a:prstGeom>
          <a:solidFill>
            <a:schemeClr val="tx2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D5C8C88-7315-D558-2C15-5E19D2642642}"/>
              </a:ext>
            </a:extLst>
          </p:cNvPr>
          <p:cNvSpPr txBox="1"/>
          <p:nvPr/>
        </p:nvSpPr>
        <p:spPr>
          <a:xfrm>
            <a:off x="578136" y="504641"/>
            <a:ext cx="6990988" cy="107721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3200">
                <a:solidFill>
                  <a:schemeClr val="bg1"/>
                </a:solidFill>
              </a:rPr>
              <a:t>Kafka streaming ETL</a:t>
            </a:r>
          </a:p>
          <a:p>
            <a:endParaRPr lang="en-US" sz="3200">
              <a:solidFill>
                <a:schemeClr val="bg1"/>
              </a:solidFill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1C39194-E4FA-1FDF-0D93-A0A91ACAE9A3}"/>
              </a:ext>
            </a:extLst>
          </p:cNvPr>
          <p:cNvCxnSpPr>
            <a:cxnSpLocks/>
          </p:cNvCxnSpPr>
          <p:nvPr/>
        </p:nvCxnSpPr>
        <p:spPr>
          <a:xfrm>
            <a:off x="554193" y="1039093"/>
            <a:ext cx="65116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6A19E7D8-766C-7894-7BA2-AFF8792303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50" y="1568882"/>
            <a:ext cx="11049000" cy="4234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5142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DAB7E8-498D-84FA-2417-B9C7965FBF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69EE20-BE01-A96B-6E24-480B37E393C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*Based on 1st year projections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EAF1E3F-FB4D-5904-89C4-62B570DE75F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ECC7194-A4D0-457B-9D3E-53681723AFF7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3B6DB7F-1829-844D-2C26-CB9C7ADC90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52400" y="151399"/>
            <a:ext cx="11859600" cy="6513922"/>
          </a:xfrm>
          <a:prstGeom prst="rect">
            <a:avLst/>
          </a:prstGeom>
          <a:solidFill>
            <a:srgbClr val="0A54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5760" tIns="45720" rIns="822960" bIns="45720" rtlCol="0" anchor="ctr"/>
          <a:lstStyle/>
          <a:p>
            <a:pPr algn="just"/>
            <a:r>
              <a:rPr lang="en-US" sz="3600" b="1"/>
              <a:t>Challenges</a:t>
            </a:r>
          </a:p>
          <a:p>
            <a:pPr algn="just"/>
            <a:endParaRPr lang="en-US" sz="2400" b="1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b="1"/>
              <a:t>Data Complexity &amp; Volume:</a:t>
            </a:r>
          </a:p>
          <a:p>
            <a:pPr algn="just"/>
            <a:r>
              <a:rPr lang="en-US" sz="2400"/>
              <a:t>	Handling diverse datasets such as patient details, insurance claims, 	prescriptions, and medicine inventories posed challenges in terms of 	integration and scalability.</a:t>
            </a:r>
          </a:p>
          <a:p>
            <a:pPr algn="just"/>
            <a:endParaRPr lang="en-US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b="1"/>
              <a:t>Data Quality Issues:</a:t>
            </a:r>
          </a:p>
          <a:p>
            <a:pPr algn="just"/>
            <a:r>
              <a:rPr lang="en-US" sz="2400"/>
              <a:t> 	Inconsistent formats, missing values, and duplicate records required  	extensive cleaning and validation to ensure reliability.</a:t>
            </a:r>
          </a:p>
        </p:txBody>
      </p:sp>
      <p:sp>
        <p:nvSpPr>
          <p:cNvPr id="5" name="object 7" descr="Beige rectangle">
            <a:extLst>
              <a:ext uri="{FF2B5EF4-FFF2-40B4-BE49-F238E27FC236}">
                <a16:creationId xmlns:a16="http://schemas.microsoft.com/office/drawing/2014/main" id="{B973730A-6791-78EB-7CDC-80367BCD7D91}"/>
              </a:ext>
            </a:extLst>
          </p:cNvPr>
          <p:cNvSpPr/>
          <p:nvPr/>
        </p:nvSpPr>
        <p:spPr bwMode="white">
          <a:xfrm flipV="1">
            <a:off x="542833" y="1964337"/>
            <a:ext cx="6367598" cy="180969"/>
          </a:xfrm>
          <a:custGeom>
            <a:avLst/>
            <a:gdLst/>
            <a:ahLst/>
            <a:cxnLst/>
            <a:rect l="l" t="t" r="r" b="b"/>
            <a:pathLst>
              <a:path w="3935729">
                <a:moveTo>
                  <a:pt x="0" y="0"/>
                </a:moveTo>
                <a:lnTo>
                  <a:pt x="3935349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536740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Group of people in a science lab working">
            <a:extLst>
              <a:ext uri="{FF2B5EF4-FFF2-40B4-BE49-F238E27FC236}">
                <a16:creationId xmlns:a16="http://schemas.microsoft.com/office/drawing/2014/main" id="{634673D1-FDF8-445C-9EC3-CEE2865DFD8A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80000" y="172039"/>
            <a:ext cx="11832000" cy="6513922"/>
          </a:xfr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D25444F-B85F-42E8-9E0A-A625CA1FDA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80000" y="172039"/>
            <a:ext cx="11832000" cy="6513922"/>
          </a:xfrm>
          <a:prstGeom prst="rect">
            <a:avLst/>
          </a:prstGeom>
          <a:solidFill>
            <a:schemeClr val="tx2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609C69-D3CD-4837-8831-CFA5A72454E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ECC7194-A4D0-457B-9D3E-53681723AFF7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291FA5-122E-67DF-BA56-EEA8B3360D98}"/>
              </a:ext>
            </a:extLst>
          </p:cNvPr>
          <p:cNvSpPr txBox="1"/>
          <p:nvPr/>
        </p:nvSpPr>
        <p:spPr>
          <a:xfrm>
            <a:off x="2177909" y="2028616"/>
            <a:ext cx="6367597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>
                <a:solidFill>
                  <a:schemeClr val="bg1"/>
                </a:solidFill>
              </a:rPr>
              <a:t>DATA CLEANING</a:t>
            </a:r>
          </a:p>
        </p:txBody>
      </p:sp>
      <p:sp>
        <p:nvSpPr>
          <p:cNvPr id="18" name="object 7" descr="Beige rectangle">
            <a:extLst>
              <a:ext uri="{FF2B5EF4-FFF2-40B4-BE49-F238E27FC236}">
                <a16:creationId xmlns:a16="http://schemas.microsoft.com/office/drawing/2014/main" id="{01DC8C3B-4BF9-8288-3B03-4A04B3FBC055}"/>
              </a:ext>
            </a:extLst>
          </p:cNvPr>
          <p:cNvSpPr/>
          <p:nvPr/>
        </p:nvSpPr>
        <p:spPr bwMode="white">
          <a:xfrm flipV="1">
            <a:off x="2177909" y="3248031"/>
            <a:ext cx="6367598" cy="180969"/>
          </a:xfrm>
          <a:custGeom>
            <a:avLst/>
            <a:gdLst/>
            <a:ahLst/>
            <a:cxnLst/>
            <a:rect l="l" t="t" r="r" b="b"/>
            <a:pathLst>
              <a:path w="3935729">
                <a:moveTo>
                  <a:pt x="0" y="0"/>
                </a:moveTo>
                <a:lnTo>
                  <a:pt x="3935349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978237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730728-EB9C-BF12-4D63-879CDA9878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9C702F4-D710-755B-C56A-2AB12A6FD9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80000" y="172039"/>
            <a:ext cx="11832000" cy="6513922"/>
          </a:xfrm>
          <a:prstGeom prst="rect">
            <a:avLst/>
          </a:prstGeom>
          <a:solidFill>
            <a:schemeClr val="tx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FDFA7C-736A-530D-3DF4-4413FB2A5BD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ECC7194-A4D0-457B-9D3E-53681723AFF7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437AD08-D814-7FFE-63AB-556B28F9D384}"/>
              </a:ext>
            </a:extLst>
          </p:cNvPr>
          <p:cNvSpPr txBox="1"/>
          <p:nvPr/>
        </p:nvSpPr>
        <p:spPr>
          <a:xfrm>
            <a:off x="2092036" y="362857"/>
            <a:ext cx="76892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>
                <a:solidFill>
                  <a:schemeClr val="bg1"/>
                </a:solidFill>
              </a:rPr>
              <a:t>BEFORE DATA CLEANING</a:t>
            </a:r>
          </a:p>
        </p:txBody>
      </p:sp>
      <p:sp>
        <p:nvSpPr>
          <p:cNvPr id="18" name="object 7" descr="Beige rectangle">
            <a:extLst>
              <a:ext uri="{FF2B5EF4-FFF2-40B4-BE49-F238E27FC236}">
                <a16:creationId xmlns:a16="http://schemas.microsoft.com/office/drawing/2014/main" id="{DDC33173-C7CD-1737-3288-FC0BD873B369}"/>
              </a:ext>
            </a:extLst>
          </p:cNvPr>
          <p:cNvSpPr/>
          <p:nvPr/>
        </p:nvSpPr>
        <p:spPr bwMode="white">
          <a:xfrm flipV="1">
            <a:off x="2752873" y="1012885"/>
            <a:ext cx="6367598" cy="180969"/>
          </a:xfrm>
          <a:custGeom>
            <a:avLst/>
            <a:gdLst/>
            <a:ahLst/>
            <a:cxnLst/>
            <a:rect l="l" t="t" r="r" b="b"/>
            <a:pathLst>
              <a:path w="3935729">
                <a:moveTo>
                  <a:pt x="0" y="0"/>
                </a:moveTo>
                <a:lnTo>
                  <a:pt x="3935349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F27518E-9A24-2D59-CE88-CAC9CB23493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22" r="14605"/>
          <a:stretch>
            <a:fillRect/>
          </a:stretch>
        </p:blipFill>
        <p:spPr>
          <a:xfrm>
            <a:off x="775855" y="1442503"/>
            <a:ext cx="10648002" cy="4794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1712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ABDD05-666F-A86A-6A3B-DD90619299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2F6D6E6-93C3-F96C-7F34-AE5830BE9E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80000" y="172039"/>
            <a:ext cx="11832000" cy="6513922"/>
          </a:xfrm>
          <a:prstGeom prst="rect">
            <a:avLst/>
          </a:prstGeom>
          <a:solidFill>
            <a:schemeClr val="tx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B5769C-FA7F-9D01-9AA8-63617047F80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ECC7194-A4D0-457B-9D3E-53681723AFF7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8EC5A81-CD29-23C4-6A82-8F057A5E4598}"/>
              </a:ext>
            </a:extLst>
          </p:cNvPr>
          <p:cNvSpPr txBox="1"/>
          <p:nvPr/>
        </p:nvSpPr>
        <p:spPr>
          <a:xfrm>
            <a:off x="3664857" y="362857"/>
            <a:ext cx="5841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>
                <a:solidFill>
                  <a:schemeClr val="bg1"/>
                </a:solidFill>
              </a:rPr>
              <a:t>DATA CLEANING</a:t>
            </a:r>
          </a:p>
        </p:txBody>
      </p:sp>
      <p:sp>
        <p:nvSpPr>
          <p:cNvPr id="18" name="object 7" descr="Beige rectangle">
            <a:extLst>
              <a:ext uri="{FF2B5EF4-FFF2-40B4-BE49-F238E27FC236}">
                <a16:creationId xmlns:a16="http://schemas.microsoft.com/office/drawing/2014/main" id="{7B06BDE8-C5F1-E78D-6242-E2EA8C8CD06A}"/>
              </a:ext>
            </a:extLst>
          </p:cNvPr>
          <p:cNvSpPr/>
          <p:nvPr/>
        </p:nvSpPr>
        <p:spPr bwMode="white">
          <a:xfrm flipV="1">
            <a:off x="2912201" y="1012885"/>
            <a:ext cx="6367598" cy="180969"/>
          </a:xfrm>
          <a:custGeom>
            <a:avLst/>
            <a:gdLst/>
            <a:ahLst/>
            <a:cxnLst/>
            <a:rect l="l" t="t" r="r" b="b"/>
            <a:pathLst>
              <a:path w="3935729">
                <a:moveTo>
                  <a:pt x="0" y="0"/>
                </a:moveTo>
                <a:lnTo>
                  <a:pt x="3935349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0FB776F-40A1-BBA8-458C-CD0CD81FD2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067" y="1395915"/>
            <a:ext cx="10880407" cy="4600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0360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AEA73C-6F93-8B01-67A1-2E33422ACE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F314244-5468-53CE-1C52-172D7B0FF0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80000" y="172039"/>
            <a:ext cx="11832000" cy="6513922"/>
          </a:xfrm>
          <a:prstGeom prst="rect">
            <a:avLst/>
          </a:prstGeom>
          <a:solidFill>
            <a:schemeClr val="tx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52DD77-2DA1-C45D-12B3-477C799F825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ECC7194-A4D0-457B-9D3E-53681723AFF7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D909F4E-E890-BA4C-8434-30962F2C9A06}"/>
              </a:ext>
            </a:extLst>
          </p:cNvPr>
          <p:cNvSpPr txBox="1"/>
          <p:nvPr/>
        </p:nvSpPr>
        <p:spPr>
          <a:xfrm>
            <a:off x="2241364" y="362857"/>
            <a:ext cx="76892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>
                <a:solidFill>
                  <a:schemeClr val="bg1"/>
                </a:solidFill>
              </a:rPr>
              <a:t>AFTER DATA CLEANING</a:t>
            </a:r>
          </a:p>
        </p:txBody>
      </p:sp>
      <p:sp>
        <p:nvSpPr>
          <p:cNvPr id="18" name="object 7" descr="Beige rectangle">
            <a:extLst>
              <a:ext uri="{FF2B5EF4-FFF2-40B4-BE49-F238E27FC236}">
                <a16:creationId xmlns:a16="http://schemas.microsoft.com/office/drawing/2014/main" id="{83027F21-6BD7-364C-0772-D17614F41A6A}"/>
              </a:ext>
            </a:extLst>
          </p:cNvPr>
          <p:cNvSpPr/>
          <p:nvPr/>
        </p:nvSpPr>
        <p:spPr bwMode="white">
          <a:xfrm flipV="1">
            <a:off x="2752873" y="1012885"/>
            <a:ext cx="6367598" cy="180969"/>
          </a:xfrm>
          <a:custGeom>
            <a:avLst/>
            <a:gdLst/>
            <a:ahLst/>
            <a:cxnLst/>
            <a:rect l="l" t="t" r="r" b="b"/>
            <a:pathLst>
              <a:path w="3935729">
                <a:moveTo>
                  <a:pt x="0" y="0"/>
                </a:moveTo>
                <a:lnTo>
                  <a:pt x="3935349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7A271DE-9AAB-A79E-AC1F-220BCFE851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726" y="1478203"/>
            <a:ext cx="10661029" cy="4472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7997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E44E5F-B9B1-0E6C-6D17-2E5D57F832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Group of people in a science lab working">
            <a:extLst>
              <a:ext uri="{FF2B5EF4-FFF2-40B4-BE49-F238E27FC236}">
                <a16:creationId xmlns:a16="http://schemas.microsoft.com/office/drawing/2014/main" id="{2509FDCF-7B54-0CF2-A22A-3E2BDF6ADEDC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80000" y="172039"/>
            <a:ext cx="11832000" cy="6513922"/>
          </a:xfr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410667E-746F-C601-8A48-0142A7E8E6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79999" y="172039"/>
            <a:ext cx="11832000" cy="6513922"/>
          </a:xfrm>
          <a:prstGeom prst="rect">
            <a:avLst/>
          </a:prstGeom>
          <a:solidFill>
            <a:schemeClr val="tx2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4AE455-591B-7804-7145-7D735C8F41F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ECC7194-A4D0-457B-9D3E-53681723AFF7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443021-0050-4444-0A98-1F2262F86B1D}"/>
              </a:ext>
            </a:extLst>
          </p:cNvPr>
          <p:cNvSpPr txBox="1"/>
          <p:nvPr/>
        </p:nvSpPr>
        <p:spPr>
          <a:xfrm>
            <a:off x="2773655" y="2003232"/>
            <a:ext cx="6367597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>
                <a:solidFill>
                  <a:schemeClr val="bg1"/>
                </a:solidFill>
              </a:rPr>
              <a:t>Analysis &amp; Queries</a:t>
            </a:r>
          </a:p>
        </p:txBody>
      </p:sp>
      <p:sp>
        <p:nvSpPr>
          <p:cNvPr id="18" name="object 7" descr="Beige rectangle">
            <a:extLst>
              <a:ext uri="{FF2B5EF4-FFF2-40B4-BE49-F238E27FC236}">
                <a16:creationId xmlns:a16="http://schemas.microsoft.com/office/drawing/2014/main" id="{AF4BC050-5110-6612-0F74-54AE8C4A61F8}"/>
              </a:ext>
            </a:extLst>
          </p:cNvPr>
          <p:cNvSpPr/>
          <p:nvPr/>
        </p:nvSpPr>
        <p:spPr bwMode="white">
          <a:xfrm flipV="1">
            <a:off x="2460603" y="3287023"/>
            <a:ext cx="6367598" cy="180969"/>
          </a:xfrm>
          <a:custGeom>
            <a:avLst/>
            <a:gdLst/>
            <a:ahLst/>
            <a:cxnLst/>
            <a:rect l="l" t="t" r="r" b="b"/>
            <a:pathLst>
              <a:path w="3935729">
                <a:moveTo>
                  <a:pt x="0" y="0"/>
                </a:moveTo>
                <a:lnTo>
                  <a:pt x="3935349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510145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CD3417-1A98-1DF3-485A-6D5B0817AB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Group of people in a science lab working">
            <a:extLst>
              <a:ext uri="{FF2B5EF4-FFF2-40B4-BE49-F238E27FC236}">
                <a16:creationId xmlns:a16="http://schemas.microsoft.com/office/drawing/2014/main" id="{9294F414-62A7-5C8E-1E19-AD9E77941F1C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80000" y="172039"/>
            <a:ext cx="11832000" cy="6513922"/>
          </a:xfr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B6D81F8-19F5-1FC1-488E-758DC8B44B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80000" y="172039"/>
            <a:ext cx="11832000" cy="6513922"/>
          </a:xfrm>
          <a:prstGeom prst="rect">
            <a:avLst/>
          </a:prstGeom>
          <a:solidFill>
            <a:schemeClr val="tx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2FB872-5576-06E7-8CB3-937B12129AD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ECC7194-A4D0-457B-9D3E-53681723AFF7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8967DC-C661-54C9-FDDE-D458557D1596}"/>
              </a:ext>
            </a:extLst>
          </p:cNvPr>
          <p:cNvSpPr txBox="1"/>
          <p:nvPr/>
        </p:nvSpPr>
        <p:spPr>
          <a:xfrm>
            <a:off x="595746" y="362857"/>
            <a:ext cx="1098001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>
                <a:solidFill>
                  <a:schemeClr val="bg1"/>
                </a:solidFill>
              </a:rPr>
              <a:t>State wise No of Insurance Treatment Rate</a:t>
            </a:r>
          </a:p>
        </p:txBody>
      </p:sp>
      <p:sp>
        <p:nvSpPr>
          <p:cNvPr id="18" name="object 7" descr="Beige rectangle">
            <a:extLst>
              <a:ext uri="{FF2B5EF4-FFF2-40B4-BE49-F238E27FC236}">
                <a16:creationId xmlns:a16="http://schemas.microsoft.com/office/drawing/2014/main" id="{4950AD7F-BFBD-A0BB-6F91-0AF291D177B6}"/>
              </a:ext>
            </a:extLst>
          </p:cNvPr>
          <p:cNvSpPr/>
          <p:nvPr/>
        </p:nvSpPr>
        <p:spPr bwMode="white">
          <a:xfrm flipV="1">
            <a:off x="2912201" y="1012885"/>
            <a:ext cx="6367598" cy="180969"/>
          </a:xfrm>
          <a:custGeom>
            <a:avLst/>
            <a:gdLst/>
            <a:ahLst/>
            <a:cxnLst/>
            <a:rect l="l" t="t" r="r" b="b"/>
            <a:pathLst>
              <a:path w="3935729">
                <a:moveTo>
                  <a:pt x="0" y="0"/>
                </a:moveTo>
                <a:lnTo>
                  <a:pt x="3935349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E1C309CE-C1DA-A1B3-1095-E675A7E60A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1" t="15672" r="10365" b="4306"/>
          <a:stretch>
            <a:fillRect/>
          </a:stretch>
        </p:blipFill>
        <p:spPr bwMode="auto">
          <a:xfrm>
            <a:off x="595746" y="1704107"/>
            <a:ext cx="5500254" cy="4537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DA7F7D12-C5E0-3D64-295B-069ED9D53B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2"/>
          <a:stretch>
            <a:fillRect/>
          </a:stretch>
        </p:blipFill>
        <p:spPr bwMode="auto">
          <a:xfrm>
            <a:off x="6511746" y="1704107"/>
            <a:ext cx="4898256" cy="4537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55590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EF2462-D456-CFB0-AF2C-F1BA6BC3E6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Group of people in a science lab working">
            <a:extLst>
              <a:ext uri="{FF2B5EF4-FFF2-40B4-BE49-F238E27FC236}">
                <a16:creationId xmlns:a16="http://schemas.microsoft.com/office/drawing/2014/main" id="{8E894EA9-0E09-A523-31C1-066A25CDA1A4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80000" y="172039"/>
            <a:ext cx="11832000" cy="6513922"/>
          </a:xfr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5B9C5AA-D8E6-A534-52AF-39D74F89A2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80000" y="172039"/>
            <a:ext cx="11832000" cy="6513922"/>
          </a:xfrm>
          <a:prstGeom prst="rect">
            <a:avLst/>
          </a:prstGeom>
          <a:solidFill>
            <a:schemeClr val="tx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7AE023-B17E-3EFC-376E-5B75A45DA95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ECC7194-A4D0-457B-9D3E-53681723AFF7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A166D3A-FE90-84DD-8E34-B289C76F8A01}"/>
              </a:ext>
            </a:extLst>
          </p:cNvPr>
          <p:cNvSpPr txBox="1"/>
          <p:nvPr/>
        </p:nvSpPr>
        <p:spPr>
          <a:xfrm>
            <a:off x="595772" y="362857"/>
            <a:ext cx="11000456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State-wise Analysis of Most and Least Treated Diseases in 2022</a:t>
            </a:r>
          </a:p>
          <a:p>
            <a:pPr algn="ctr"/>
            <a:endParaRPr lang="en-US" sz="4400">
              <a:solidFill>
                <a:schemeClr val="bg1"/>
              </a:solidFill>
            </a:endParaRPr>
          </a:p>
        </p:txBody>
      </p:sp>
      <p:sp>
        <p:nvSpPr>
          <p:cNvPr id="18" name="object 7" descr="Beige rectangle">
            <a:extLst>
              <a:ext uri="{FF2B5EF4-FFF2-40B4-BE49-F238E27FC236}">
                <a16:creationId xmlns:a16="http://schemas.microsoft.com/office/drawing/2014/main" id="{DADF96EC-9E51-64F9-2FC1-D744165C5723}"/>
              </a:ext>
            </a:extLst>
          </p:cNvPr>
          <p:cNvSpPr/>
          <p:nvPr/>
        </p:nvSpPr>
        <p:spPr bwMode="white">
          <a:xfrm flipV="1">
            <a:off x="2912201" y="1012885"/>
            <a:ext cx="6367598" cy="180969"/>
          </a:xfrm>
          <a:custGeom>
            <a:avLst/>
            <a:gdLst/>
            <a:ahLst/>
            <a:cxnLst/>
            <a:rect l="l" t="t" r="r" b="b"/>
            <a:pathLst>
              <a:path w="3935729">
                <a:moveTo>
                  <a:pt x="0" y="0"/>
                </a:moveTo>
                <a:lnTo>
                  <a:pt x="3935349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" name="Picture 1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B7280581-A0B5-BBE2-4BFC-6C175A42BF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444" y="1335388"/>
            <a:ext cx="4916697" cy="5179262"/>
          </a:xfrm>
          <a:prstGeom prst="rect">
            <a:avLst/>
          </a:prstGeom>
        </p:spPr>
      </p:pic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86C4EC2-49D3-2CFB-BC12-7104BC0047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6257" y="1334668"/>
            <a:ext cx="5142241" cy="5166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9954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4D3955-5D3A-BC3B-AFB7-0FF87D38DB8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ECC7194-A4D0-457B-9D3E-53681723AFF7}" type="slidenum">
              <a:rPr lang="en-US" noProof="0" smtClean="0"/>
              <a:pPr/>
              <a:t>2</a:t>
            </a:fld>
            <a:endParaRPr lang="en-US" noProof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1B997-FA94-9A09-2DA7-3FB944E0D5D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41626" y="5777363"/>
            <a:ext cx="2034138" cy="245885"/>
          </a:xfrm>
        </p:spPr>
        <p:txBody>
          <a:bodyPr/>
          <a:lstStyle/>
          <a:p>
            <a:r>
              <a:rPr lang="en-US"/>
              <a:t>Data Engineer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1A7368-6904-C320-E4C2-9C070451CCA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541626" y="5241553"/>
            <a:ext cx="2034138" cy="360445"/>
          </a:xfrm>
        </p:spPr>
        <p:txBody>
          <a:bodyPr/>
          <a:lstStyle/>
          <a:p>
            <a:r>
              <a:rPr lang="en-US"/>
              <a:t>Vyshnavi D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F5D1B84-0FBE-CFB5-C43E-A83D9155D65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066231" y="2844470"/>
            <a:ext cx="2034138" cy="245885"/>
          </a:xfrm>
        </p:spPr>
        <p:txBody>
          <a:bodyPr/>
          <a:lstStyle/>
          <a:p>
            <a:r>
              <a:rPr lang="en-US"/>
              <a:t>Scrum Master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9389091-1B9C-53C2-C3D2-DB84C89DB7F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923602" y="2375114"/>
            <a:ext cx="2319396" cy="360445"/>
          </a:xfrm>
        </p:spPr>
        <p:txBody>
          <a:bodyPr/>
          <a:lstStyle/>
          <a:p>
            <a:r>
              <a:rPr lang="en-US"/>
              <a:t>Venkata Satyanarayana B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B84961E-9FBA-041E-8ADC-B80D992B2BC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028298" y="5789839"/>
            <a:ext cx="2034138" cy="245885"/>
          </a:xfrm>
        </p:spPr>
        <p:txBody>
          <a:bodyPr/>
          <a:lstStyle/>
          <a:p>
            <a:r>
              <a:rPr lang="en-US"/>
              <a:t>Data Engineer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61A3E79-3549-BCF4-8773-1D51BCD59E3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028298" y="5241554"/>
            <a:ext cx="2034138" cy="360445"/>
          </a:xfrm>
        </p:spPr>
        <p:txBody>
          <a:bodyPr/>
          <a:lstStyle/>
          <a:p>
            <a:r>
              <a:rPr lang="en-US"/>
              <a:t>Ramya Sai P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24C6FA1E-3215-BD5D-A8EA-1904C34FD11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31518" y="5812361"/>
            <a:ext cx="2034138" cy="245885"/>
          </a:xfrm>
        </p:spPr>
        <p:txBody>
          <a:bodyPr/>
          <a:lstStyle/>
          <a:p>
            <a:r>
              <a:rPr lang="en-US"/>
              <a:t>Data Engineer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AD74CC4A-1C2D-F51B-7082-B875ED4C2F9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57527" y="5241554"/>
            <a:ext cx="2034138" cy="360445"/>
          </a:xfrm>
        </p:spPr>
        <p:txBody>
          <a:bodyPr/>
          <a:lstStyle/>
          <a:p>
            <a:r>
              <a:rPr lang="en-US"/>
              <a:t>Chaitanya Sri Ch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18F5324-668A-6B31-7D32-90513AAB53A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2346952" y="5813739"/>
            <a:ext cx="2034138" cy="245885"/>
          </a:xfrm>
        </p:spPr>
        <p:txBody>
          <a:bodyPr/>
          <a:lstStyle/>
          <a:p>
            <a:r>
              <a:rPr lang="en-US"/>
              <a:t>Data Engineer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EA8BD2E4-6438-3505-D305-42C064C771D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2396148" y="5241554"/>
            <a:ext cx="2034138" cy="360445"/>
          </a:xfrm>
        </p:spPr>
        <p:txBody>
          <a:bodyPr/>
          <a:lstStyle/>
          <a:p>
            <a:r>
              <a:rPr lang="en-US"/>
              <a:t>Mounika G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89E574C8-F1AB-BA20-D8BD-57CF4AEE99E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4712223" y="5802315"/>
            <a:ext cx="2034138" cy="245885"/>
          </a:xfrm>
        </p:spPr>
        <p:txBody>
          <a:bodyPr/>
          <a:lstStyle/>
          <a:p>
            <a:r>
              <a:rPr lang="en-US"/>
              <a:t>Data Engineer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68DFE74A-6DF5-42A0-440F-9A7ABAF571A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4712223" y="5241554"/>
            <a:ext cx="2034138" cy="360445"/>
          </a:xfrm>
        </p:spPr>
        <p:txBody>
          <a:bodyPr/>
          <a:lstStyle/>
          <a:p>
            <a:r>
              <a:rPr lang="en-US"/>
              <a:t>Sushmitha I</a:t>
            </a:r>
          </a:p>
        </p:txBody>
      </p:sp>
      <p:sp>
        <p:nvSpPr>
          <p:cNvPr id="21" name="Title 20">
            <a:extLst>
              <a:ext uri="{FF2B5EF4-FFF2-40B4-BE49-F238E27FC236}">
                <a16:creationId xmlns:a16="http://schemas.microsoft.com/office/drawing/2014/main" id="{78A87B60-8574-E83D-6E35-17946A2FFC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3463" y="343840"/>
            <a:ext cx="7560000" cy="370166"/>
          </a:xfrm>
        </p:spPr>
        <p:txBody>
          <a:bodyPr/>
          <a:lstStyle/>
          <a:p>
            <a:pPr algn="ctr"/>
            <a:r>
              <a:rPr lang="en-US"/>
              <a:t>Our  team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DF95D96F-7A45-CB03-0E4C-C9B5ACEFB30B}"/>
              </a:ext>
            </a:extLst>
          </p:cNvPr>
          <p:cNvPicPr>
            <a:picLocks noGrp="1" noChangeAspect="1" noChangeArrowheads="1"/>
          </p:cNvPicPr>
          <p:nvPr>
            <p:ph type="pic" sz="quarter" idx="3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2" r="2532"/>
          <a:stretch>
            <a:fillRect/>
          </a:stretch>
        </p:blipFill>
        <p:spPr bwMode="auto">
          <a:xfrm>
            <a:off x="5176838" y="3738563"/>
            <a:ext cx="906462" cy="120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FDAE77AF-B963-7747-D0BC-BBB459A1B177}"/>
              </a:ext>
            </a:extLst>
          </p:cNvPr>
          <p:cNvPicPr>
            <a:picLocks noGrp="1" noChangeAspect="1" noChangeArrowheads="1"/>
          </p:cNvPicPr>
          <p:nvPr>
            <p:ph type="pic" sz="quarter" idx="3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" b="88"/>
          <a:stretch>
            <a:fillRect/>
          </a:stretch>
        </p:blipFill>
        <p:spPr bwMode="auto">
          <a:xfrm>
            <a:off x="695325" y="3738563"/>
            <a:ext cx="906463" cy="120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F86F742C-3ABB-445C-C4F6-50653D347E6D}"/>
              </a:ext>
            </a:extLst>
          </p:cNvPr>
          <p:cNvPicPr>
            <a:picLocks noGrp="1" noChangeAspect="1" noChangeArrowheads="1"/>
          </p:cNvPicPr>
          <p:nvPr>
            <p:ph type="pic" sz="quarter" idx="33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72" t="25547" r="31555" b="47510"/>
          <a:stretch>
            <a:fillRect/>
          </a:stretch>
        </p:blipFill>
        <p:spPr bwMode="auto">
          <a:xfrm>
            <a:off x="2893237" y="3738563"/>
            <a:ext cx="970993" cy="120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2377CA63-77F7-FF03-7C28-1056154B7C0B}"/>
              </a:ext>
            </a:extLst>
          </p:cNvPr>
          <p:cNvPicPr>
            <a:picLocks noGrp="1" noChangeAspect="1" noChangeArrowheads="1"/>
          </p:cNvPicPr>
          <p:nvPr>
            <p:ph type="pic" sz="quarter" idx="25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84" r="4584"/>
          <a:stretch>
            <a:fillRect/>
          </a:stretch>
        </p:blipFill>
        <p:spPr bwMode="auto">
          <a:xfrm>
            <a:off x="7510463" y="3789363"/>
            <a:ext cx="906462" cy="120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116883EC-7F50-63C8-A095-54A59DEE100C}"/>
              </a:ext>
            </a:extLst>
          </p:cNvPr>
          <p:cNvPicPr>
            <a:picLocks noGrp="1" noChangeAspect="1" noChangeArrowheads="1"/>
          </p:cNvPicPr>
          <p:nvPr>
            <p:ph type="pic" sz="quarter" idx="24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77" b="4577"/>
          <a:stretch>
            <a:fillRect/>
          </a:stretch>
        </p:blipFill>
        <p:spPr bwMode="auto">
          <a:xfrm>
            <a:off x="5630069" y="1025967"/>
            <a:ext cx="906462" cy="120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4" name="Picture 16">
            <a:extLst>
              <a:ext uri="{FF2B5EF4-FFF2-40B4-BE49-F238E27FC236}">
                <a16:creationId xmlns:a16="http://schemas.microsoft.com/office/drawing/2014/main" id="{FA6BDF75-0AA0-700D-6255-D784BC7B4B06}"/>
              </a:ext>
            </a:extLst>
          </p:cNvPr>
          <p:cNvPicPr>
            <a:picLocks noGrp="1" noChangeAspect="1" noChangeArrowheads="1"/>
          </p:cNvPicPr>
          <p:nvPr>
            <p:ph type="pic" sz="quarter" idx="23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0" r="3510"/>
          <a:stretch>
            <a:fillRect/>
          </a:stretch>
        </p:blipFill>
        <p:spPr bwMode="auto">
          <a:xfrm>
            <a:off x="10106025" y="3789363"/>
            <a:ext cx="906463" cy="120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46960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4F984F-CD3C-5C85-C7C8-29B97EC09A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8DB67F4-C70B-4DCC-7C1C-FC92A779BF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80000" y="172039"/>
            <a:ext cx="11832000" cy="6513922"/>
          </a:xfrm>
          <a:prstGeom prst="rect">
            <a:avLst/>
          </a:prstGeom>
          <a:solidFill>
            <a:schemeClr val="tx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DD286B-98DF-1D1D-6CA3-06012EE26B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ECC7194-A4D0-457B-9D3E-53681723AFF7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596D58B-1CB1-9657-8FD7-66E8079C499C}"/>
              </a:ext>
            </a:extLst>
          </p:cNvPr>
          <p:cNvSpPr txBox="1"/>
          <p:nvPr/>
        </p:nvSpPr>
        <p:spPr>
          <a:xfrm>
            <a:off x="965082" y="362857"/>
            <a:ext cx="104233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>
                <a:solidFill>
                  <a:schemeClr val="bg1"/>
                </a:solidFill>
              </a:rPr>
              <a:t>Filter Hospital-Exclusive Medicines by Cost</a:t>
            </a:r>
          </a:p>
        </p:txBody>
      </p:sp>
      <p:sp>
        <p:nvSpPr>
          <p:cNvPr id="18" name="object 7" descr="Beige rectangle">
            <a:extLst>
              <a:ext uri="{FF2B5EF4-FFF2-40B4-BE49-F238E27FC236}">
                <a16:creationId xmlns:a16="http://schemas.microsoft.com/office/drawing/2014/main" id="{35CD852F-8DED-2B68-BA54-C50430E1BFE9}"/>
              </a:ext>
            </a:extLst>
          </p:cNvPr>
          <p:cNvSpPr/>
          <p:nvPr/>
        </p:nvSpPr>
        <p:spPr bwMode="white">
          <a:xfrm flipV="1">
            <a:off x="1080654" y="1012883"/>
            <a:ext cx="10146263" cy="180970"/>
          </a:xfrm>
          <a:custGeom>
            <a:avLst/>
            <a:gdLst/>
            <a:ahLst/>
            <a:cxnLst/>
            <a:rect l="l" t="t" r="r" b="b"/>
            <a:pathLst>
              <a:path w="3935729">
                <a:moveTo>
                  <a:pt x="0" y="0"/>
                </a:moveTo>
                <a:lnTo>
                  <a:pt x="3935349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5C79583-9894-03D8-1912-4C08B593F5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0" t="5197" r="42788" b="10390"/>
          <a:stretch>
            <a:fillRect/>
          </a:stretch>
        </p:blipFill>
        <p:spPr bwMode="auto">
          <a:xfrm>
            <a:off x="580786" y="1524000"/>
            <a:ext cx="6235651" cy="4898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1BC4127F-73AF-D4BC-C104-4FCF893D3F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03"/>
          <a:stretch>
            <a:fillRect/>
          </a:stretch>
        </p:blipFill>
        <p:spPr bwMode="auto">
          <a:xfrm>
            <a:off x="7418799" y="1524000"/>
            <a:ext cx="3808119" cy="4898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65453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EF2462-D456-CFB0-AF2C-F1BA6BC3E6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Group of people in a science lab working">
            <a:extLst>
              <a:ext uri="{FF2B5EF4-FFF2-40B4-BE49-F238E27FC236}">
                <a16:creationId xmlns:a16="http://schemas.microsoft.com/office/drawing/2014/main" id="{8E894EA9-0E09-A523-31C1-066A25CDA1A4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80000" y="172039"/>
            <a:ext cx="11832000" cy="6513922"/>
          </a:xfr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5B9C5AA-D8E6-A534-52AF-39D74F89A2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80000" y="218502"/>
            <a:ext cx="11832000" cy="6513922"/>
          </a:xfrm>
          <a:prstGeom prst="rect">
            <a:avLst/>
          </a:prstGeom>
          <a:solidFill>
            <a:schemeClr val="tx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7AE023-B17E-3EFC-376E-5B75A45DA95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ECC7194-A4D0-457B-9D3E-53681723AFF7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A166D3A-FE90-84DD-8E34-B289C76F8A01}"/>
              </a:ext>
            </a:extLst>
          </p:cNvPr>
          <p:cNvSpPr txBox="1"/>
          <p:nvPr/>
        </p:nvSpPr>
        <p:spPr>
          <a:xfrm>
            <a:off x="595772" y="362857"/>
            <a:ext cx="1100045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>
                <a:solidFill>
                  <a:schemeClr val="bg1"/>
                </a:solidFill>
              </a:rPr>
              <a:t>No of Households per disease </a:t>
            </a:r>
          </a:p>
        </p:txBody>
      </p:sp>
      <p:sp>
        <p:nvSpPr>
          <p:cNvPr id="18" name="object 7" descr="Beige rectangle">
            <a:extLst>
              <a:ext uri="{FF2B5EF4-FFF2-40B4-BE49-F238E27FC236}">
                <a16:creationId xmlns:a16="http://schemas.microsoft.com/office/drawing/2014/main" id="{DADF96EC-9E51-64F9-2FC1-D744165C5723}"/>
              </a:ext>
            </a:extLst>
          </p:cNvPr>
          <p:cNvSpPr/>
          <p:nvPr/>
        </p:nvSpPr>
        <p:spPr bwMode="white">
          <a:xfrm flipV="1">
            <a:off x="2912201" y="1012885"/>
            <a:ext cx="6367598" cy="180969"/>
          </a:xfrm>
          <a:custGeom>
            <a:avLst/>
            <a:gdLst/>
            <a:ahLst/>
            <a:cxnLst/>
            <a:rect l="l" t="t" r="r" b="b"/>
            <a:pathLst>
              <a:path w="3935729">
                <a:moveTo>
                  <a:pt x="0" y="0"/>
                </a:moveTo>
                <a:lnTo>
                  <a:pt x="3935349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BF213F96-EB03-512D-C2D3-F45B987EE4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53" r="29711"/>
          <a:stretch>
            <a:fillRect/>
          </a:stretch>
        </p:blipFill>
        <p:spPr bwMode="auto">
          <a:xfrm>
            <a:off x="595773" y="1545189"/>
            <a:ext cx="6614496" cy="3278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F9C8C69-A2CA-EF58-2278-7D5F09AA05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6042" y="1544173"/>
            <a:ext cx="3657654" cy="4668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6855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C55C6D-C152-A30A-DBDF-1E515A77D7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Group of people in a science lab working">
            <a:extLst>
              <a:ext uri="{FF2B5EF4-FFF2-40B4-BE49-F238E27FC236}">
                <a16:creationId xmlns:a16="http://schemas.microsoft.com/office/drawing/2014/main" id="{977EABD9-DD62-F475-4490-2437E804CCAC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80000" y="172039"/>
            <a:ext cx="11832000" cy="6513922"/>
          </a:xfr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1EF593E-07D8-06F7-8F67-DC3D53EFD3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80000" y="172039"/>
            <a:ext cx="11832000" cy="6513922"/>
          </a:xfrm>
          <a:prstGeom prst="rect">
            <a:avLst/>
          </a:prstGeom>
          <a:solidFill>
            <a:schemeClr val="tx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C9AA48-7AC0-531A-0F9C-39168EF520F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ECC7194-A4D0-457B-9D3E-53681723AFF7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36283BF-2CCA-43AB-AAA0-9969275A944C}"/>
              </a:ext>
            </a:extLst>
          </p:cNvPr>
          <p:cNvSpPr txBox="1"/>
          <p:nvPr/>
        </p:nvSpPr>
        <p:spPr>
          <a:xfrm>
            <a:off x="595746" y="362857"/>
            <a:ext cx="10980018" cy="7694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4400">
                <a:solidFill>
                  <a:schemeClr val="bg1"/>
                </a:solidFill>
              </a:rPr>
              <a:t>     Spark Streaming</a:t>
            </a:r>
          </a:p>
        </p:txBody>
      </p:sp>
      <p:sp>
        <p:nvSpPr>
          <p:cNvPr id="18" name="object 7" descr="Beige rectangle">
            <a:extLst>
              <a:ext uri="{FF2B5EF4-FFF2-40B4-BE49-F238E27FC236}">
                <a16:creationId xmlns:a16="http://schemas.microsoft.com/office/drawing/2014/main" id="{7ADBF624-87DA-11F8-A5A4-4C2CEF8F6826}"/>
              </a:ext>
            </a:extLst>
          </p:cNvPr>
          <p:cNvSpPr/>
          <p:nvPr/>
        </p:nvSpPr>
        <p:spPr bwMode="white">
          <a:xfrm flipV="1">
            <a:off x="2912201" y="1012885"/>
            <a:ext cx="6367598" cy="180969"/>
          </a:xfrm>
          <a:custGeom>
            <a:avLst/>
            <a:gdLst/>
            <a:ahLst/>
            <a:cxnLst/>
            <a:rect l="l" t="t" r="r" b="b"/>
            <a:pathLst>
              <a:path w="3935729">
                <a:moveTo>
                  <a:pt x="0" y="0"/>
                </a:moveTo>
                <a:lnTo>
                  <a:pt x="3935349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" name="Picture 1" descr="A screen shot of a computer code&#10;&#10;AI-generated content may be incorrect.">
            <a:extLst>
              <a:ext uri="{FF2B5EF4-FFF2-40B4-BE49-F238E27FC236}">
                <a16:creationId xmlns:a16="http://schemas.microsoft.com/office/drawing/2014/main" id="{5B8D19A5-B042-7A20-DCFC-EA1E15F0CD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9253" y="1399563"/>
            <a:ext cx="10103370" cy="4842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581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4C06C5-A585-635B-799C-52482567D1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88C6B44-D3E0-88AA-22CA-371832CFA9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79999" y="172039"/>
            <a:ext cx="11832000" cy="6513922"/>
          </a:xfrm>
          <a:prstGeom prst="rect">
            <a:avLst/>
          </a:prstGeom>
          <a:solidFill>
            <a:schemeClr val="tx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ED09E3-5C7E-F28C-1DEC-71AE064622B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ECC7194-A4D0-457B-9D3E-53681723AFF7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2" name="Picture 1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EEF93CCC-274C-05E2-8C22-8448AE8507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430" y="809469"/>
            <a:ext cx="10343213" cy="5436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2162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54920D-DE20-578C-8EF1-5249B0A21C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392025E-4C7D-670D-E1FF-F5855DB11C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79999" y="172039"/>
            <a:ext cx="11832000" cy="6513922"/>
          </a:xfrm>
          <a:prstGeom prst="rect">
            <a:avLst/>
          </a:prstGeom>
          <a:solidFill>
            <a:schemeClr val="tx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A7425E-5512-A922-FB84-C7E662A9FC0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ECC7194-A4D0-457B-9D3E-53681723AFF7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086A4FF3-9F87-921B-6472-81BD61F502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602" y="899410"/>
            <a:ext cx="5807761" cy="5231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A921DB2E-3366-5410-A496-B290EA1116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1018" y="899409"/>
            <a:ext cx="4796380" cy="5231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31961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5C748F-A67F-56B1-E73B-42770CC96C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Group of people in a science lab working">
            <a:extLst>
              <a:ext uri="{FF2B5EF4-FFF2-40B4-BE49-F238E27FC236}">
                <a16:creationId xmlns:a16="http://schemas.microsoft.com/office/drawing/2014/main" id="{DD74B25E-4464-4C25-6114-37D48378F1AE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80000" y="172039"/>
            <a:ext cx="11832000" cy="6513922"/>
          </a:xfr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4210D18-86DC-14F7-7C45-7717DF8261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80000" y="172039"/>
            <a:ext cx="11832000" cy="6513922"/>
          </a:xfrm>
          <a:prstGeom prst="rect">
            <a:avLst/>
          </a:prstGeom>
          <a:solidFill>
            <a:schemeClr val="tx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B0EB08-5BDB-8E8F-F958-CA0EFE795D5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ECC7194-A4D0-457B-9D3E-53681723AFF7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912F99D-B9BC-EE20-82FD-AC7B6C7F4BC9}"/>
              </a:ext>
            </a:extLst>
          </p:cNvPr>
          <p:cNvSpPr txBox="1"/>
          <p:nvPr/>
        </p:nvSpPr>
        <p:spPr>
          <a:xfrm>
            <a:off x="3175000" y="362857"/>
            <a:ext cx="5841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>
                <a:solidFill>
                  <a:schemeClr val="bg1"/>
                </a:solidFill>
              </a:rPr>
              <a:t>Query Optimization</a:t>
            </a:r>
          </a:p>
        </p:txBody>
      </p:sp>
      <p:sp>
        <p:nvSpPr>
          <p:cNvPr id="18" name="object 7" descr="Beige rectangle">
            <a:extLst>
              <a:ext uri="{FF2B5EF4-FFF2-40B4-BE49-F238E27FC236}">
                <a16:creationId xmlns:a16="http://schemas.microsoft.com/office/drawing/2014/main" id="{E43A449D-C925-864E-287F-98BFD2813438}"/>
              </a:ext>
            </a:extLst>
          </p:cNvPr>
          <p:cNvSpPr/>
          <p:nvPr/>
        </p:nvSpPr>
        <p:spPr bwMode="white">
          <a:xfrm flipV="1">
            <a:off x="2912201" y="1012885"/>
            <a:ext cx="6367598" cy="180969"/>
          </a:xfrm>
          <a:custGeom>
            <a:avLst/>
            <a:gdLst/>
            <a:ahLst/>
            <a:cxnLst/>
            <a:rect l="l" t="t" r="r" b="b"/>
            <a:pathLst>
              <a:path w="3935729">
                <a:moveTo>
                  <a:pt x="0" y="0"/>
                </a:moveTo>
                <a:lnTo>
                  <a:pt x="3935349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2CBF563A-D73A-213C-4A52-45F707CEA5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2" r="2356"/>
          <a:stretch>
            <a:fillRect/>
          </a:stretch>
        </p:blipFill>
        <p:spPr bwMode="auto">
          <a:xfrm>
            <a:off x="706582" y="1653907"/>
            <a:ext cx="5292435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0D5E23C8-0C59-CBA8-7514-97367D508F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72" t="25643"/>
          <a:stretch>
            <a:fillRect/>
          </a:stretch>
        </p:blipFill>
        <p:spPr bwMode="auto">
          <a:xfrm>
            <a:off x="706582" y="4001490"/>
            <a:ext cx="5292435" cy="2510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72D5F946-87C9-9669-B8FF-4B2160A961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17" r="3413"/>
          <a:stretch>
            <a:fillRect/>
          </a:stretch>
        </p:blipFill>
        <p:spPr bwMode="auto">
          <a:xfrm>
            <a:off x="6470127" y="1653907"/>
            <a:ext cx="5070763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E6E9E1A6-C1FF-7A97-036E-A47CBEFF8B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0" t="14812" r="22216"/>
          <a:stretch>
            <a:fillRect/>
          </a:stretch>
        </p:blipFill>
        <p:spPr bwMode="auto">
          <a:xfrm>
            <a:off x="6470126" y="4024124"/>
            <a:ext cx="5070763" cy="2510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60965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5E2598-D262-15A7-EEF5-C84E278CAD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Group of people in a science lab working">
            <a:extLst>
              <a:ext uri="{FF2B5EF4-FFF2-40B4-BE49-F238E27FC236}">
                <a16:creationId xmlns:a16="http://schemas.microsoft.com/office/drawing/2014/main" id="{510C0B48-F7CC-6E67-A1E9-38855E5E6392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80000" y="172039"/>
            <a:ext cx="11832000" cy="6513922"/>
          </a:xfr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EE7F17F-DDEA-2BBD-C588-EB8135A943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79999" y="172039"/>
            <a:ext cx="11832000" cy="6513922"/>
          </a:xfrm>
          <a:prstGeom prst="rect">
            <a:avLst/>
          </a:prstGeom>
          <a:solidFill>
            <a:schemeClr val="tx2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6F18A0-49C1-E393-F2A3-F4C6CDA486F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ECC7194-A4D0-457B-9D3E-53681723AFF7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1C94B10-5D2C-DCB2-52B5-BABB4B73CE24}"/>
              </a:ext>
            </a:extLst>
          </p:cNvPr>
          <p:cNvSpPr txBox="1"/>
          <p:nvPr/>
        </p:nvSpPr>
        <p:spPr>
          <a:xfrm>
            <a:off x="2460602" y="1982450"/>
            <a:ext cx="656430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>
                <a:solidFill>
                  <a:schemeClr val="bg1"/>
                </a:solidFill>
              </a:rPr>
              <a:t>Visualization</a:t>
            </a:r>
          </a:p>
        </p:txBody>
      </p:sp>
      <p:sp>
        <p:nvSpPr>
          <p:cNvPr id="18" name="object 7" descr="Beige rectangle">
            <a:extLst>
              <a:ext uri="{FF2B5EF4-FFF2-40B4-BE49-F238E27FC236}">
                <a16:creationId xmlns:a16="http://schemas.microsoft.com/office/drawing/2014/main" id="{ABB75E0A-125C-DA98-C8CF-C6F201547D0A}"/>
              </a:ext>
            </a:extLst>
          </p:cNvPr>
          <p:cNvSpPr/>
          <p:nvPr/>
        </p:nvSpPr>
        <p:spPr bwMode="white">
          <a:xfrm flipV="1">
            <a:off x="2460603" y="3287023"/>
            <a:ext cx="6367598" cy="180969"/>
          </a:xfrm>
          <a:custGeom>
            <a:avLst/>
            <a:gdLst/>
            <a:ahLst/>
            <a:cxnLst/>
            <a:rect l="l" t="t" r="r" b="b"/>
            <a:pathLst>
              <a:path w="3935729">
                <a:moveTo>
                  <a:pt x="0" y="0"/>
                </a:moveTo>
                <a:lnTo>
                  <a:pt x="3935349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45514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22F5D5A-DA9F-7D39-F693-DA62C1C7EF0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ECC7194-A4D0-457B-9D3E-53681723AFF7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40B8346-C53E-24EF-1FBE-ED8F48144C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801"/>
            <a:ext cx="12192000" cy="6824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5022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B47D65-293C-1904-9F7D-B0CB15CAB5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311132-8F7C-E59E-751D-06BB8125445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*Based on 1st year projections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574B77D-B9F9-9A46-AE7C-34557FE198D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ECC7194-A4D0-457B-9D3E-53681723AFF7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4E668D28-8A5B-F1C8-0292-C1500E52A4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52400" y="151399"/>
            <a:ext cx="11859600" cy="6513922"/>
          </a:xfrm>
          <a:prstGeom prst="rect">
            <a:avLst/>
          </a:prstGeom>
          <a:solidFill>
            <a:srgbClr val="0A54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rIns="1554480" rtlCol="0" anchor="ctr"/>
          <a:lstStyle/>
          <a:p>
            <a:pPr algn="just"/>
            <a:r>
              <a:rPr lang="en-US" sz="5400" b="1"/>
              <a:t>Conclusion</a:t>
            </a:r>
          </a:p>
          <a:p>
            <a:pPr algn="just"/>
            <a:endParaRPr lang="en-US" sz="2800"/>
          </a:p>
          <a:p>
            <a:pPr algn="just"/>
            <a:endParaRPr lang="en-US" sz="2800"/>
          </a:p>
          <a:p>
            <a:r>
              <a:rPr lang="en-US" sz="2800"/>
              <a:t>The project successfully established a scalable and efficient healthcare data analysis framework. By leveraging </a:t>
            </a:r>
            <a:r>
              <a:rPr lang="en-US" sz="2800" err="1"/>
              <a:t>PySpark</a:t>
            </a:r>
            <a:r>
              <a:rPr lang="en-US" sz="2800"/>
              <a:t>, Hive, and Power BI, the team achieved: Clean and integrated datasets ready for advanced analytics. Real-time data processing capabilities for dynamic healthcare environments. Actionable insights through interactive dashboards, aiding better decision-making for healthcare providers and insurers.</a:t>
            </a:r>
          </a:p>
        </p:txBody>
      </p:sp>
      <p:sp>
        <p:nvSpPr>
          <p:cNvPr id="5" name="object 7" descr="Beige rectangle">
            <a:extLst>
              <a:ext uri="{FF2B5EF4-FFF2-40B4-BE49-F238E27FC236}">
                <a16:creationId xmlns:a16="http://schemas.microsoft.com/office/drawing/2014/main" id="{1CD2DA13-643F-8F11-5335-7C8AAE73425F}"/>
              </a:ext>
            </a:extLst>
          </p:cNvPr>
          <p:cNvSpPr/>
          <p:nvPr/>
        </p:nvSpPr>
        <p:spPr bwMode="white">
          <a:xfrm flipV="1">
            <a:off x="737705" y="1700446"/>
            <a:ext cx="6367598" cy="180969"/>
          </a:xfrm>
          <a:custGeom>
            <a:avLst/>
            <a:gdLst/>
            <a:ahLst/>
            <a:cxnLst/>
            <a:rect l="l" t="t" r="r" b="b"/>
            <a:pathLst>
              <a:path w="3935729">
                <a:moveTo>
                  <a:pt x="0" y="0"/>
                </a:moveTo>
                <a:lnTo>
                  <a:pt x="3935349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97240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Placeholder 16" descr="Scientist looking at test tube">
            <a:extLst>
              <a:ext uri="{FF2B5EF4-FFF2-40B4-BE49-F238E27FC236}">
                <a16:creationId xmlns:a16="http://schemas.microsoft.com/office/drawing/2014/main" id="{F923CFB6-5709-405C-8762-B310D3F21953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17F5BF1-88DB-42F2-98A6-4C7FBFC311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0274300" cy="6857999"/>
          </a:xfrm>
          <a:solidFill>
            <a:schemeClr val="tx2">
              <a:alpha val="90000"/>
            </a:schemeClr>
          </a:solidFill>
        </p:spPr>
        <p:txBody>
          <a:bodyPr/>
          <a:lstStyle/>
          <a:p>
            <a:r>
              <a:rPr lang="en-US"/>
              <a:t>Thank</a:t>
            </a:r>
            <a:br>
              <a:rPr lang="en-US"/>
            </a:br>
            <a:r>
              <a:rPr lang="en-US"/>
              <a:t>you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AF39051-1049-4508-8373-6A289966AA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81399" y="2238573"/>
            <a:ext cx="10629202" cy="1190427"/>
          </a:xfrm>
          <a:prstGeom prst="rect">
            <a:avLst/>
          </a:prstGeom>
          <a:noFill/>
          <a:ln w="6350">
            <a:solidFill>
              <a:schemeClr val="bg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bject 7" descr="Beige rectangle">
            <a:extLst>
              <a:ext uri="{FF2B5EF4-FFF2-40B4-BE49-F238E27FC236}">
                <a16:creationId xmlns:a16="http://schemas.microsoft.com/office/drawing/2014/main" id="{2D7851E8-1907-4C8A-A16F-E461B5BFA940}"/>
              </a:ext>
            </a:extLst>
          </p:cNvPr>
          <p:cNvSpPr/>
          <p:nvPr/>
        </p:nvSpPr>
        <p:spPr bwMode="white">
          <a:xfrm flipV="1">
            <a:off x="1204699" y="3791668"/>
            <a:ext cx="3470764" cy="45719"/>
          </a:xfrm>
          <a:custGeom>
            <a:avLst/>
            <a:gdLst/>
            <a:ahLst/>
            <a:cxnLst/>
            <a:rect l="l" t="t" r="r" b="b"/>
            <a:pathLst>
              <a:path w="3935729">
                <a:moveTo>
                  <a:pt x="0" y="0"/>
                </a:moveTo>
                <a:lnTo>
                  <a:pt x="3935349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769541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Placeholder 27" descr="Woman walking through a door">
            <a:extLst>
              <a:ext uri="{FF2B5EF4-FFF2-40B4-BE49-F238E27FC236}">
                <a16:creationId xmlns:a16="http://schemas.microsoft.com/office/drawing/2014/main" id="{86D7D4AC-BE7B-45B9-AF4A-E2AF1B6C796D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92" y="29308"/>
            <a:ext cx="12012000" cy="6858000"/>
          </a:xfr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DD509E5E-F68C-4F2B-8EC7-432595860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181409" y="0"/>
            <a:ext cx="6058183" cy="6858000"/>
          </a:xfrm>
          <a:prstGeom prst="rect">
            <a:avLst/>
          </a:prstGeom>
          <a:solidFill>
            <a:schemeClr val="tx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F7E39F-041F-4A45-A1CF-F8C269887D5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22767" y="2165352"/>
            <a:ext cx="4340076" cy="2269675"/>
          </a:xfrm>
          <a:gradFill>
            <a:gsLst>
              <a:gs pos="0">
                <a:schemeClr val="tx2"/>
              </a:gs>
              <a:gs pos="100000">
                <a:schemeClr val="accent2"/>
              </a:gs>
            </a:gsLst>
            <a:lin ang="14400000" scaled="0"/>
          </a:gradFill>
          <a:ln>
            <a:solidFill>
              <a:srgbClr val="0A5461"/>
            </a:solidFill>
          </a:ln>
        </p:spPr>
        <p:txBody>
          <a:bodyPr/>
          <a:lstStyle/>
          <a:p>
            <a:r>
              <a:rPr lang="en-US"/>
              <a:t> 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9BE4A06-2673-41EF-AF84-96B0EDEC0F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068" y="2629578"/>
            <a:ext cx="4585966" cy="1008000"/>
          </a:xfrm>
        </p:spPr>
        <p:txBody>
          <a:bodyPr/>
          <a:lstStyle/>
          <a:p>
            <a:r>
              <a:rPr lang="en-US"/>
              <a:t>Table of contents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3FC51DE-D10A-4DE8-A7E3-22FA2E4FC1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71069" y="4389309"/>
            <a:ext cx="3952624" cy="45719"/>
          </a:xfrm>
          <a:prstGeom prst="rect">
            <a:avLst/>
          </a:prstGeom>
          <a:solidFill>
            <a:schemeClr val="tx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Slide Number Placeholder 51">
            <a:extLst>
              <a:ext uri="{FF2B5EF4-FFF2-40B4-BE49-F238E27FC236}">
                <a16:creationId xmlns:a16="http://schemas.microsoft.com/office/drawing/2014/main" id="{947A81F6-261F-44F4-B660-7BD323AE299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ECC7194-A4D0-457B-9D3E-53681723AFF7}" type="slidenum">
              <a:rPr lang="en-US" smtClean="0"/>
              <a:pPr/>
              <a:t>3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45B9E20-44BB-ED2A-F231-EEBBF3395A52}"/>
              </a:ext>
            </a:extLst>
          </p:cNvPr>
          <p:cNvCxnSpPr/>
          <p:nvPr/>
        </p:nvCxnSpPr>
        <p:spPr>
          <a:xfrm>
            <a:off x="1111348" y="3770142"/>
            <a:ext cx="317929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C6C613D-1A6A-D2A4-E57B-3AB2AC1BDD49}"/>
              </a:ext>
            </a:extLst>
          </p:cNvPr>
          <p:cNvSpPr txBox="1"/>
          <p:nvPr/>
        </p:nvSpPr>
        <p:spPr>
          <a:xfrm>
            <a:off x="6782562" y="1047750"/>
            <a:ext cx="4774914" cy="523220"/>
          </a:xfrm>
          <a:prstGeom prst="rect">
            <a:avLst/>
          </a:prstGeom>
          <a:gradFill flip="none" rotWithShape="1">
            <a:gsLst>
              <a:gs pos="0">
                <a:schemeClr val="tx2"/>
              </a:gs>
              <a:gs pos="100000">
                <a:schemeClr val="accent2"/>
              </a:gs>
            </a:gsLst>
            <a:lin ang="14400000" scaled="0"/>
            <a:tileRect/>
          </a:gradFill>
          <a:ln>
            <a:solidFill>
              <a:srgbClr val="0F3539"/>
            </a:solidFill>
          </a:ln>
          <a:effectLst>
            <a:outerShdw blurRad="50800" dist="50800" dir="5400000" algn="ctr" rotWithShape="0">
              <a:srgbClr val="000000"/>
            </a:outerShdw>
            <a:softEdge rad="63500"/>
          </a:effectLst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bg1"/>
                </a:solidFill>
                <a:latin typeface="Segoe UI" panose="020B0502040204020203" pitchFamily="34" charset="0"/>
              </a:rPr>
              <a:t>Data Description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8101D27-A7C0-D820-FB73-AB54D5C62F53}"/>
              </a:ext>
            </a:extLst>
          </p:cNvPr>
          <p:cNvSpPr txBox="1"/>
          <p:nvPr/>
        </p:nvSpPr>
        <p:spPr>
          <a:xfrm>
            <a:off x="6800850" y="1925574"/>
            <a:ext cx="4774914" cy="523220"/>
          </a:xfrm>
          <a:prstGeom prst="rect">
            <a:avLst/>
          </a:prstGeom>
          <a:gradFill flip="none" rotWithShape="1">
            <a:gsLst>
              <a:gs pos="0">
                <a:schemeClr val="tx2"/>
              </a:gs>
              <a:gs pos="100000">
                <a:schemeClr val="accent2"/>
              </a:gs>
            </a:gsLst>
            <a:lin ang="14400000" scaled="0"/>
            <a:tileRect/>
          </a:gradFill>
          <a:ln>
            <a:solidFill>
              <a:srgbClr val="0F3539"/>
            </a:solidFill>
          </a:ln>
          <a:effectLst>
            <a:outerShdw blurRad="50800" dist="50800" dir="5400000" algn="ctr" rotWithShape="0">
              <a:srgbClr val="000000"/>
            </a:outerShdw>
            <a:softEdge rad="63500"/>
          </a:effectLst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bg1"/>
                </a:solidFill>
                <a:latin typeface="Segoe UI" panose="020B0502040204020203" pitchFamily="34" charset="0"/>
              </a:rPr>
              <a:t>Data Ingestion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4C0AA0C-63AC-68AD-59B0-B328491E984D}"/>
              </a:ext>
            </a:extLst>
          </p:cNvPr>
          <p:cNvSpPr txBox="1"/>
          <p:nvPr/>
        </p:nvSpPr>
        <p:spPr>
          <a:xfrm>
            <a:off x="6800850" y="2785110"/>
            <a:ext cx="4774914" cy="523220"/>
          </a:xfrm>
          <a:prstGeom prst="rect">
            <a:avLst/>
          </a:prstGeom>
          <a:gradFill flip="none" rotWithShape="1">
            <a:gsLst>
              <a:gs pos="0">
                <a:schemeClr val="tx2"/>
              </a:gs>
              <a:gs pos="100000">
                <a:schemeClr val="accent2"/>
              </a:gs>
            </a:gsLst>
            <a:lin ang="14400000" scaled="0"/>
            <a:tileRect/>
          </a:gradFill>
          <a:ln>
            <a:solidFill>
              <a:srgbClr val="0F3539"/>
            </a:solidFill>
          </a:ln>
          <a:effectLst>
            <a:outerShdw blurRad="50800" dist="50800" dir="5400000" algn="ctr" rotWithShape="0">
              <a:srgbClr val="000000"/>
            </a:outerShdw>
            <a:softEdge rad="63500"/>
          </a:effectLst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bg1"/>
                </a:solidFill>
                <a:latin typeface="Segoe UI" panose="020B0502040204020203" pitchFamily="34" charset="0"/>
              </a:rPr>
              <a:t>Data Cleaning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3822C8F-CE86-5B36-89CC-7057D20257E1}"/>
              </a:ext>
            </a:extLst>
          </p:cNvPr>
          <p:cNvSpPr txBox="1"/>
          <p:nvPr/>
        </p:nvSpPr>
        <p:spPr>
          <a:xfrm>
            <a:off x="6800850" y="3626358"/>
            <a:ext cx="4774914" cy="523220"/>
          </a:xfrm>
          <a:prstGeom prst="rect">
            <a:avLst/>
          </a:prstGeom>
          <a:gradFill flip="none" rotWithShape="1">
            <a:gsLst>
              <a:gs pos="0">
                <a:schemeClr val="tx2"/>
              </a:gs>
              <a:gs pos="100000">
                <a:schemeClr val="accent2"/>
              </a:gs>
            </a:gsLst>
            <a:lin ang="14400000" scaled="0"/>
            <a:tileRect/>
          </a:gradFill>
          <a:ln>
            <a:solidFill>
              <a:srgbClr val="0F3539"/>
            </a:solidFill>
          </a:ln>
          <a:effectLst>
            <a:outerShdw blurRad="50800" dist="50800" dir="5400000" algn="ctr" rotWithShape="0">
              <a:srgbClr val="000000"/>
            </a:outerShdw>
            <a:softEdge rad="63500"/>
          </a:effectLst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bg1"/>
                </a:solidFill>
                <a:latin typeface="Segoe UI" panose="020B0502040204020203" pitchFamily="34" charset="0"/>
              </a:rPr>
              <a:t>Analysis &amp; Queries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8A549E4-2BC4-8FB9-7769-568BA7E3F84E}"/>
              </a:ext>
            </a:extLst>
          </p:cNvPr>
          <p:cNvSpPr txBox="1"/>
          <p:nvPr/>
        </p:nvSpPr>
        <p:spPr>
          <a:xfrm>
            <a:off x="6800850" y="4522470"/>
            <a:ext cx="4774914" cy="523220"/>
          </a:xfrm>
          <a:prstGeom prst="rect">
            <a:avLst/>
          </a:prstGeom>
          <a:gradFill flip="none" rotWithShape="1">
            <a:gsLst>
              <a:gs pos="0">
                <a:schemeClr val="tx2"/>
              </a:gs>
              <a:gs pos="100000">
                <a:schemeClr val="accent2"/>
              </a:gs>
            </a:gsLst>
            <a:lin ang="14400000" scaled="0"/>
            <a:tileRect/>
          </a:gradFill>
          <a:ln>
            <a:solidFill>
              <a:srgbClr val="0F3539"/>
            </a:solidFill>
          </a:ln>
          <a:effectLst>
            <a:outerShdw blurRad="50800" dist="50800" dir="5400000" algn="ctr" rotWithShape="0">
              <a:srgbClr val="000000"/>
            </a:outerShdw>
            <a:softEdge rad="63500"/>
          </a:effectLst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bg1"/>
                </a:solidFill>
                <a:latin typeface="Segoe UI" panose="020B0502040204020203" pitchFamily="34" charset="0"/>
              </a:rPr>
              <a:t>Visualization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FB4751E-C383-85C4-7BB9-ECCCE3500DC2}"/>
              </a:ext>
            </a:extLst>
          </p:cNvPr>
          <p:cNvSpPr txBox="1"/>
          <p:nvPr/>
        </p:nvSpPr>
        <p:spPr>
          <a:xfrm>
            <a:off x="6800850" y="5272278"/>
            <a:ext cx="4774914" cy="584775"/>
          </a:xfrm>
          <a:prstGeom prst="rect">
            <a:avLst/>
          </a:prstGeom>
          <a:gradFill flip="none" rotWithShape="1">
            <a:gsLst>
              <a:gs pos="0">
                <a:schemeClr val="tx2"/>
              </a:gs>
              <a:gs pos="100000">
                <a:schemeClr val="accent2"/>
              </a:gs>
            </a:gsLst>
            <a:lin ang="14400000" scaled="0"/>
            <a:tileRect/>
          </a:gradFill>
          <a:ln>
            <a:solidFill>
              <a:srgbClr val="0F3539"/>
            </a:solidFill>
          </a:ln>
          <a:effectLst>
            <a:outerShdw blurRad="50800" dist="50800" dir="5400000" algn="ctr" rotWithShape="0">
              <a:srgbClr val="000000"/>
            </a:outerShdw>
            <a:softEdge rad="63500"/>
          </a:effectLst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bg1"/>
                </a:solidFill>
                <a:latin typeface="Segoe UI" panose="020B0502040204020203" pitchFamily="34" charset="0"/>
              </a:rPr>
              <a:t>Conclusion</a:t>
            </a:r>
            <a:r>
              <a:rPr lang="en-US" sz="3200">
                <a:solidFill>
                  <a:schemeClr val="bg1"/>
                </a:solidFill>
                <a:latin typeface="Segoe UI" panose="020B0502040204020203" pitchFamily="34" charset="0"/>
              </a:rPr>
              <a:t>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E402F44-C754-FD59-3CBE-CCDF8845D738}"/>
              </a:ext>
            </a:extLst>
          </p:cNvPr>
          <p:cNvSpPr txBox="1"/>
          <p:nvPr/>
        </p:nvSpPr>
        <p:spPr>
          <a:xfrm>
            <a:off x="6800850" y="316230"/>
            <a:ext cx="4756626" cy="523220"/>
          </a:xfrm>
          <a:prstGeom prst="rect">
            <a:avLst/>
          </a:prstGeom>
          <a:gradFill flip="none" rotWithShape="1">
            <a:gsLst>
              <a:gs pos="0">
                <a:schemeClr val="tx2"/>
              </a:gs>
              <a:gs pos="100000">
                <a:schemeClr val="accent2"/>
              </a:gs>
            </a:gsLst>
            <a:lin ang="14400000" scaled="0"/>
            <a:tileRect/>
          </a:gradFill>
          <a:ln>
            <a:solidFill>
              <a:srgbClr val="0F3539"/>
            </a:solidFill>
          </a:ln>
          <a:effectLst>
            <a:outerShdw blurRad="50800" dist="50800" dir="5400000" algn="ctr" rotWithShape="0">
              <a:srgbClr val="000000"/>
            </a:outerShdw>
            <a:softEdge rad="63500"/>
          </a:effectLst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bg1"/>
                </a:solidFill>
                <a:latin typeface="Segoe UI" panose="020B0502040204020203" pitchFamily="34" charset="0"/>
              </a:rPr>
              <a:t>Architecture Diagram</a:t>
            </a:r>
          </a:p>
        </p:txBody>
      </p:sp>
    </p:spTree>
    <p:extLst>
      <p:ext uri="{BB962C8B-B14F-4D97-AF65-F5344CB8AC3E}">
        <p14:creationId xmlns:p14="http://schemas.microsoft.com/office/powerpoint/2010/main" val="30432034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3CA057-E604-A551-49B9-D5E4B4FCF7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Placeholder 16" descr="Scientist looking at test tube">
            <a:extLst>
              <a:ext uri="{FF2B5EF4-FFF2-40B4-BE49-F238E27FC236}">
                <a16:creationId xmlns:a16="http://schemas.microsoft.com/office/drawing/2014/main" id="{948CC11A-4DF0-F1EE-9E47-37B5BE6A81DA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B373A5C-FF13-D3E3-1930-46271DF376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0229850" cy="6857999"/>
          </a:xfrm>
          <a:solidFill>
            <a:schemeClr val="tx2">
              <a:alpha val="90000"/>
            </a:schemeClr>
          </a:solidFill>
        </p:spPr>
        <p:txBody>
          <a:bodyPr/>
          <a:lstStyle/>
          <a:p>
            <a:r>
              <a:rPr lang="en-US"/>
              <a:t>Any questions?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049B831-6F0F-4898-1115-8AB15A207E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81399" y="2238573"/>
            <a:ext cx="10629202" cy="1190427"/>
          </a:xfrm>
          <a:prstGeom prst="rect">
            <a:avLst/>
          </a:prstGeom>
          <a:noFill/>
          <a:ln w="6350">
            <a:solidFill>
              <a:schemeClr val="bg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bject 7" descr="Beige rectangle">
            <a:extLst>
              <a:ext uri="{FF2B5EF4-FFF2-40B4-BE49-F238E27FC236}">
                <a16:creationId xmlns:a16="http://schemas.microsoft.com/office/drawing/2014/main" id="{DCA71737-B2F7-960F-8F42-B3716897D2A9}"/>
              </a:ext>
            </a:extLst>
          </p:cNvPr>
          <p:cNvSpPr/>
          <p:nvPr/>
        </p:nvSpPr>
        <p:spPr bwMode="white">
          <a:xfrm flipV="1">
            <a:off x="1204699" y="3791668"/>
            <a:ext cx="3470764" cy="45719"/>
          </a:xfrm>
          <a:custGeom>
            <a:avLst/>
            <a:gdLst/>
            <a:ahLst/>
            <a:cxnLst/>
            <a:rect l="l" t="t" r="r" b="b"/>
            <a:pathLst>
              <a:path w="3935729">
                <a:moveTo>
                  <a:pt x="0" y="0"/>
                </a:moveTo>
                <a:lnTo>
                  <a:pt x="3935349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761440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3567E5-DC9E-A820-65ED-FBF1FB35D8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23F281-F312-8F16-72B8-99F3647E616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*Based on 1st year projections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2AB278-FBB5-211F-81EF-4D161F2D54C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ECC7194-A4D0-457B-9D3E-53681723AFF7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86BA705F-92B8-B4C3-EBC5-D919A99B6C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52400" y="151399"/>
            <a:ext cx="11859600" cy="6513922"/>
          </a:xfrm>
          <a:prstGeom prst="rect">
            <a:avLst/>
          </a:prstGeom>
          <a:solidFill>
            <a:srgbClr val="0A54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45720" rIns="731520" bIns="45720" rtlCol="0" anchor="ctr"/>
          <a:lstStyle/>
          <a:p>
            <a:pPr algn="just"/>
            <a:r>
              <a:rPr lang="en-US" sz="4000" b="1"/>
              <a:t>Objective</a:t>
            </a:r>
          </a:p>
          <a:p>
            <a:pPr algn="just"/>
            <a:endParaRPr lang="en-US" sz="4000" b="1"/>
          </a:p>
          <a:p>
            <a:pPr algn="just"/>
            <a:r>
              <a:rPr lang="en-US" sz="2400"/>
              <a:t>	</a:t>
            </a:r>
          </a:p>
          <a:p>
            <a:pPr algn="just"/>
            <a:r>
              <a:rPr lang="en-US" sz="2400"/>
              <a:t>       The primary objective of this project is to design and implement a comprehensive healthcare data analysis system that integrates multiple data sources, including patient records, insurance details, prescriptions, and pharmacy inventories. The goal is to: Enable efficient ETL processes for large-scale healthcare datasets. Ensure data cleaning and standardization for accurate analysis. Perform advanced queries and analytics using </a:t>
            </a:r>
            <a:r>
              <a:rPr lang="en-US" sz="2400" err="1"/>
              <a:t>PySpark</a:t>
            </a:r>
            <a:r>
              <a:rPr lang="en-US" sz="2400"/>
              <a:t>, Hive, and Spark Streaming. Develop visualizations and dashboards (e.g., Power BI) to support decision-making for healthcare providers and insurers.</a:t>
            </a:r>
            <a:endParaRPr lang="en-US"/>
          </a:p>
        </p:txBody>
      </p:sp>
      <p:sp>
        <p:nvSpPr>
          <p:cNvPr id="5" name="object 7" descr="Beige rectangle">
            <a:extLst>
              <a:ext uri="{FF2B5EF4-FFF2-40B4-BE49-F238E27FC236}">
                <a16:creationId xmlns:a16="http://schemas.microsoft.com/office/drawing/2014/main" id="{2129B2AC-E23A-CC20-0E8B-B3DB9F45C621}"/>
              </a:ext>
            </a:extLst>
          </p:cNvPr>
          <p:cNvSpPr/>
          <p:nvPr/>
        </p:nvSpPr>
        <p:spPr bwMode="white">
          <a:xfrm flipV="1">
            <a:off x="692735" y="1640486"/>
            <a:ext cx="6367598" cy="180968"/>
          </a:xfrm>
          <a:custGeom>
            <a:avLst/>
            <a:gdLst/>
            <a:ahLst/>
            <a:cxnLst/>
            <a:rect l="l" t="t" r="r" b="b"/>
            <a:pathLst>
              <a:path w="3935729">
                <a:moveTo>
                  <a:pt x="0" y="0"/>
                </a:moveTo>
                <a:lnTo>
                  <a:pt x="3935349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256193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50">
            <a:extLst>
              <a:ext uri="{FF2B5EF4-FFF2-40B4-BE49-F238E27FC236}">
                <a16:creationId xmlns:a16="http://schemas.microsoft.com/office/drawing/2014/main" id="{3CBC84C2-2B48-4B15-A420-8B5F2BDE23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-27709"/>
            <a:ext cx="12192000" cy="6857999"/>
          </a:xfrm>
          <a:prstGeom prst="rect">
            <a:avLst/>
          </a:prstGeom>
          <a:solidFill>
            <a:schemeClr val="tx2">
              <a:lumMod val="10000"/>
              <a:lumOff val="9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DDB908-45C5-4999-982F-0A82DA013F5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ECC7194-A4D0-457B-9D3E-53681723AFF7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6916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BAE8B48-5FB3-F967-965C-27DB97B89E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50">
            <a:extLst>
              <a:ext uri="{FF2B5EF4-FFF2-40B4-BE49-F238E27FC236}">
                <a16:creationId xmlns:a16="http://schemas.microsoft.com/office/drawing/2014/main" id="{FE80591A-F39B-C42E-CABD-C1782659C1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-27709"/>
            <a:ext cx="12192000" cy="6857999"/>
          </a:xfrm>
          <a:prstGeom prst="rect">
            <a:avLst/>
          </a:prstGeom>
          <a:solidFill>
            <a:schemeClr val="tx2">
              <a:lumMod val="10000"/>
              <a:lumOff val="9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600675-706D-54DF-2928-15559CC8644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ECC7194-A4D0-457B-9D3E-53681723AFF7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273F1466-59A2-B266-ECE2-E59B16DE2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6454" y="657956"/>
            <a:ext cx="8659091" cy="5512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09810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31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1F424A5-3371-EF8F-4B09-F45A3849C1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Group of people in a science lab working">
            <a:extLst>
              <a:ext uri="{FF2B5EF4-FFF2-40B4-BE49-F238E27FC236}">
                <a16:creationId xmlns:a16="http://schemas.microsoft.com/office/drawing/2014/main" id="{6E58C141-D00C-F0EB-B774-ADCC9BBCD261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80000" y="172039"/>
            <a:ext cx="11832000" cy="6513922"/>
          </a:xfr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8432B24-5A7D-2281-99BC-2003164D28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80000" y="172039"/>
            <a:ext cx="11832000" cy="6513922"/>
          </a:xfrm>
          <a:prstGeom prst="rect">
            <a:avLst/>
          </a:prstGeom>
          <a:solidFill>
            <a:schemeClr val="tx2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4490A8-0329-89FF-8AB6-5B76BCBBA47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ECC7194-A4D0-457B-9D3E-53681723AFF7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CF08BAB-EA55-CCB0-3FB5-9D1BAC6D0D88}"/>
              </a:ext>
            </a:extLst>
          </p:cNvPr>
          <p:cNvSpPr txBox="1"/>
          <p:nvPr/>
        </p:nvSpPr>
        <p:spPr>
          <a:xfrm>
            <a:off x="2261036" y="2209585"/>
            <a:ext cx="636759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>
                <a:solidFill>
                  <a:schemeClr val="bg1"/>
                </a:solidFill>
              </a:rPr>
              <a:t>SOURCE</a:t>
            </a:r>
          </a:p>
          <a:p>
            <a:r>
              <a:rPr lang="en-US" sz="9600">
                <a:solidFill>
                  <a:schemeClr val="bg1"/>
                </a:solidFill>
              </a:rPr>
              <a:t>FILES</a:t>
            </a:r>
          </a:p>
        </p:txBody>
      </p:sp>
      <p:sp>
        <p:nvSpPr>
          <p:cNvPr id="18" name="object 7" descr="Beige rectangle">
            <a:extLst>
              <a:ext uri="{FF2B5EF4-FFF2-40B4-BE49-F238E27FC236}">
                <a16:creationId xmlns:a16="http://schemas.microsoft.com/office/drawing/2014/main" id="{C89A3D1E-BC9E-DCD6-B5D1-9BBF491FD8B1}"/>
              </a:ext>
            </a:extLst>
          </p:cNvPr>
          <p:cNvSpPr/>
          <p:nvPr/>
        </p:nvSpPr>
        <p:spPr bwMode="white">
          <a:xfrm flipV="1">
            <a:off x="2261036" y="3429000"/>
            <a:ext cx="6367598" cy="180969"/>
          </a:xfrm>
          <a:custGeom>
            <a:avLst/>
            <a:gdLst/>
            <a:ahLst/>
            <a:cxnLst/>
            <a:rect l="l" t="t" r="r" b="b"/>
            <a:pathLst>
              <a:path w="3935729">
                <a:moveTo>
                  <a:pt x="0" y="0"/>
                </a:moveTo>
                <a:lnTo>
                  <a:pt x="3935349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682576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5461">
            <a:alpha val="1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1B296F-AA3C-49C5-A7FD-020BBA8074F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*Based on 1st year projections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26DEDAB-4595-4AAB-8FB4-F3036F68D70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ECC7194-A4D0-457B-9D3E-53681723AFF7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D8B8541F-3B86-6ADD-C7C0-0925CF719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80000" y="151399"/>
            <a:ext cx="11832000" cy="6513922"/>
          </a:xfrm>
          <a:prstGeom prst="rect">
            <a:avLst/>
          </a:prstGeom>
          <a:solidFill>
            <a:srgbClr val="0A54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rIns="822960" rtlCol="0" anchor="ctr"/>
          <a:lstStyle/>
          <a:p>
            <a:pPr algn="just"/>
            <a:r>
              <a:rPr lang="en-US" sz="3600"/>
              <a:t>CSV files and Descriptions</a:t>
            </a:r>
          </a:p>
          <a:p>
            <a:pPr algn="just"/>
            <a:endParaRPr lang="en-US"/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b="1"/>
              <a:t>Person: </a:t>
            </a:r>
            <a:r>
              <a:rPr lang="en-US"/>
              <a:t>Stores personal details of individuals such as name, phone number, gender, and address 	     reference.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b="1"/>
              <a:t>Patient: </a:t>
            </a:r>
            <a:r>
              <a:rPr lang="en-US"/>
              <a:t>Represents patients with unique SSN and date of birth, linked to address.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1"/>
              <a:t>Address: </a:t>
            </a:r>
            <a:r>
              <a:rPr lang="en-US"/>
              <a:t>Contains address details including street, city, state, and zip code for persons, pharmacies,  	       and insurance companies.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b="1"/>
              <a:t>Disease: </a:t>
            </a:r>
            <a:r>
              <a:rPr lang="en-US"/>
              <a:t>Holds information about diseases including name and description.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b="1"/>
              <a:t>Treatment: </a:t>
            </a:r>
            <a:r>
              <a:rPr lang="en-US"/>
              <a:t>Links treatments to claims and diseases, representing medical procedures.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b="1"/>
              <a:t>Claim: </a:t>
            </a:r>
            <a:r>
              <a:rPr lang="en-US"/>
              <a:t>Represents insurance claims associated with treatments and linked to insurance plans.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b="1"/>
              <a:t>Insurance Company:</a:t>
            </a:r>
            <a:r>
              <a:rPr lang="en-US"/>
              <a:t> Stores details of insurance companies including name and address.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b="1"/>
              <a:t>Insurance Plan: </a:t>
            </a:r>
            <a:r>
              <a:rPr lang="en-US"/>
              <a:t>Represents insurance plans offered by companies, identified by UIN.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b="1"/>
              <a:t>Pharmacy: </a:t>
            </a:r>
            <a:r>
              <a:rPr lang="en-US"/>
              <a:t>Stores pharmacy details such as name, phone, and address.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b="1"/>
              <a:t>Prescription: </a:t>
            </a:r>
            <a:r>
              <a:rPr lang="en-US"/>
              <a:t>Links prescriptions to pharmacies and treatments.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b="1"/>
              <a:t>Medicine: </a:t>
            </a:r>
            <a:r>
              <a:rPr lang="en-US"/>
              <a:t>Contains details of medicines including product name, description, price, and 		        manufacturer.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b="1"/>
              <a:t>Contain: </a:t>
            </a:r>
            <a:r>
              <a:rPr lang="en-US"/>
              <a:t>Junction table linking prescriptions to medicines with quantity information.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b="1"/>
              <a:t>Keep: </a:t>
            </a:r>
            <a:r>
              <a:rPr lang="en-US"/>
              <a:t>Tracks medicine stock in pharmacies with quantity details.</a:t>
            </a:r>
          </a:p>
        </p:txBody>
      </p:sp>
    </p:spTree>
    <p:extLst>
      <p:ext uri="{BB962C8B-B14F-4D97-AF65-F5344CB8AC3E}">
        <p14:creationId xmlns:p14="http://schemas.microsoft.com/office/powerpoint/2010/main" val="33407962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4C9D47-88A5-5B95-E6F2-FBE7CB3A18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Group of people in a science lab working">
            <a:extLst>
              <a:ext uri="{FF2B5EF4-FFF2-40B4-BE49-F238E27FC236}">
                <a16:creationId xmlns:a16="http://schemas.microsoft.com/office/drawing/2014/main" id="{78708DAE-B4E4-8B72-33E2-A86E76C9A280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80000" y="172039"/>
            <a:ext cx="11832000" cy="6513922"/>
          </a:xfr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399DC5F-F6A1-480A-C6A2-4B350233C5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80000" y="172039"/>
            <a:ext cx="11832000" cy="6513922"/>
          </a:xfrm>
          <a:prstGeom prst="rect">
            <a:avLst/>
          </a:prstGeom>
          <a:solidFill>
            <a:schemeClr val="tx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D3E2F1-A188-A0E4-8EE6-CE731FAF2A0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ECC7194-A4D0-457B-9D3E-53681723AFF7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CDC83F8-E520-E8C4-617D-1986C516A2C7}"/>
              </a:ext>
            </a:extLst>
          </p:cNvPr>
          <p:cNvSpPr txBox="1"/>
          <p:nvPr/>
        </p:nvSpPr>
        <p:spPr>
          <a:xfrm>
            <a:off x="2108637" y="2028616"/>
            <a:ext cx="6367597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>
                <a:solidFill>
                  <a:schemeClr val="bg1"/>
                </a:solidFill>
              </a:rPr>
              <a:t>DATA INGESTION</a:t>
            </a:r>
          </a:p>
        </p:txBody>
      </p:sp>
      <p:sp>
        <p:nvSpPr>
          <p:cNvPr id="18" name="object 7" descr="Beige rectangle">
            <a:extLst>
              <a:ext uri="{FF2B5EF4-FFF2-40B4-BE49-F238E27FC236}">
                <a16:creationId xmlns:a16="http://schemas.microsoft.com/office/drawing/2014/main" id="{A629E2E8-8705-23DC-5624-5435E428EDC9}"/>
              </a:ext>
            </a:extLst>
          </p:cNvPr>
          <p:cNvSpPr/>
          <p:nvPr/>
        </p:nvSpPr>
        <p:spPr bwMode="white">
          <a:xfrm flipV="1">
            <a:off x="2108637" y="3248031"/>
            <a:ext cx="6367598" cy="180969"/>
          </a:xfrm>
          <a:custGeom>
            <a:avLst/>
            <a:gdLst/>
            <a:ahLst/>
            <a:cxnLst/>
            <a:rect l="l" t="t" r="r" b="b"/>
            <a:pathLst>
              <a:path w="3935729">
                <a:moveTo>
                  <a:pt x="0" y="0"/>
                </a:moveTo>
                <a:lnTo>
                  <a:pt x="3935349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934091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MS Healthcare Pitch">
      <a:dk1>
        <a:sysClr val="windowText" lastClr="000000"/>
      </a:dk1>
      <a:lt1>
        <a:sysClr val="window" lastClr="FFFFFF"/>
      </a:lt1>
      <a:dk2>
        <a:srgbClr val="00292E"/>
      </a:dk2>
      <a:lt2>
        <a:srgbClr val="64B2C1"/>
      </a:lt2>
      <a:accent1>
        <a:srgbClr val="F0CDA1"/>
      </a:accent1>
      <a:accent2>
        <a:srgbClr val="107082"/>
      </a:accent2>
      <a:accent3>
        <a:srgbClr val="054854"/>
      </a:accent3>
      <a:accent4>
        <a:srgbClr val="00AEEF"/>
      </a:accent4>
      <a:accent5>
        <a:srgbClr val="F99927"/>
      </a:accent5>
      <a:accent6>
        <a:srgbClr val="EC7216"/>
      </a:accent6>
      <a:hlink>
        <a:srgbClr val="000000"/>
      </a:hlink>
      <a:folHlink>
        <a:srgbClr val="000000"/>
      </a:folHlink>
    </a:clrScheme>
    <a:fontScheme name="MS Healthcare Pitch">
      <a:majorFont>
        <a:latin typeface="Gill Sans MT"/>
        <a:ea typeface=""/>
        <a:cs typeface=""/>
      </a:majorFont>
      <a:minorFont>
        <a:latin typeface="Arial 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>
          <a:gsLst>
            <a:gs pos="0">
              <a:schemeClr val="tx2"/>
            </a:gs>
            <a:gs pos="100000">
              <a:schemeClr val="accent2"/>
            </a:gs>
          </a:gsLst>
          <a:lin ang="14400000" scaled="0"/>
        </a:gra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SMB Healthcare Pitch Deck SB_v3" id="{F20654C3-30CB-4A23-AE37-CA3918CCFD51}" vid="{71C4247B-9648-406B-9B0E-E7124027980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FC1A39298414E4BAF7401469884825D" ma:contentTypeVersion="11" ma:contentTypeDescription="Create a new document." ma:contentTypeScope="" ma:versionID="6fc1cccaaa7a560232aef5dca052d63d">
  <xsd:schema xmlns:xsd="http://www.w3.org/2001/XMLSchema" xmlns:xs="http://www.w3.org/2001/XMLSchema" xmlns:p="http://schemas.microsoft.com/office/2006/metadata/properties" xmlns:ns3="6981d46e-9887-4ce6-8e5e-220d95b580d7" targetNamespace="http://schemas.microsoft.com/office/2006/metadata/properties" ma:root="true" ma:fieldsID="9c519f3eae4098bb1cd21fea42afb1d2" ns3:_="">
    <xsd:import namespace="6981d46e-9887-4ce6-8e5e-220d95b580d7"/>
    <xsd:element name="properties">
      <xsd:complexType>
        <xsd:sequence>
          <xsd:element name="documentManagement">
            <xsd:complexType>
              <xsd:all>
                <xsd:element ref="ns3:MediaServiceDateTaken" minOccurs="0"/>
                <xsd:element ref="ns3:_activity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  <xsd:element ref="ns3:MediaServiceSystem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981d46e-9887-4ce6-8e5e-220d95b580d7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_activity" ma:index="9" nillable="true" ma:displayName="_activity" ma:hidden="true" ma:internalName="_activity">
      <xsd:simpleType>
        <xsd:restriction base="dms:Note"/>
      </xsd:simpleType>
    </xsd:element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2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ystemTags" ma:index="14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6981d46e-9887-4ce6-8e5e-220d95b580d7" xsi:nil="true"/>
  </documentManagement>
</p:properties>
</file>

<file path=customXml/itemProps1.xml><?xml version="1.0" encoding="utf-8"?>
<ds:datastoreItem xmlns:ds="http://schemas.openxmlformats.org/officeDocument/2006/customXml" ds:itemID="{6B18C674-7022-490D-8D22-9CB0AE257B0A}">
  <ds:schemaRefs>
    <ds:schemaRef ds:uri="6981d46e-9887-4ce6-8e5e-220d95b580d7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0C66BDC7-24D2-4343-8D41-18F9C23F860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F4BDB64-2AF8-42D4-96C8-B6B6F098993C}">
  <ds:schemaRefs>
    <ds:schemaRef ds:uri="6981d46e-9887-4ce6-8e5e-220d95b580d7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Healthcare office pitch deck</Template>
  <Application>Microsoft Office PowerPoint</Application>
  <PresentationFormat>Widescreen</PresentationFormat>
  <Slides>30</Slides>
  <Notes>1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1" baseType="lpstr">
      <vt:lpstr>Office Theme</vt:lpstr>
      <vt:lpstr>healthcare   Analysis</vt:lpstr>
      <vt:lpstr>Our  team</vt:lpstr>
      <vt:lpstr>Table of contents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  <vt:lpstr>Any 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Chaitanya Sri Chevula</dc:creator>
  <cp:revision>1</cp:revision>
  <dcterms:created xsi:type="dcterms:W3CDTF">2026-01-05T11:35:51Z</dcterms:created>
  <dcterms:modified xsi:type="dcterms:W3CDTF">2026-01-08T04:45:14Z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0x0101006FC1A39298414E4BAF7401469884825D</vt:lpwstr>
  </property>
  <property fmtid="{D5CDD505-2E9C-101B-9397-08002B2CF9AE}" pid="3" name="MSIP_Label_ec655256-13e9-4c0b-ba73-c54361842301_Enabled">
    <vt:lpwstr>true</vt:lpwstr>
  </property>
  <property fmtid="{D5CDD505-2E9C-101B-9397-08002B2CF9AE}" pid="4" name="MSIP_Label_ec655256-13e9-4c0b-ba73-c54361842301_SetDate">
    <vt:lpwstr>2026-01-05T12:02:15Z</vt:lpwstr>
  </property>
  <property fmtid="{D5CDD505-2E9C-101B-9397-08002B2CF9AE}" pid="5" name="MSIP_Label_ec655256-13e9-4c0b-ba73-c54361842301_Method">
    <vt:lpwstr>Privileged</vt:lpwstr>
  </property>
  <property fmtid="{D5CDD505-2E9C-101B-9397-08002B2CF9AE}" pid="6" name="MSIP_Label_ec655256-13e9-4c0b-ba73-c54361842301_Name">
    <vt:lpwstr>Public</vt:lpwstr>
  </property>
  <property fmtid="{D5CDD505-2E9C-101B-9397-08002B2CF9AE}" pid="7" name="MSIP_Label_ec655256-13e9-4c0b-ba73-c54361842301_SiteId">
    <vt:lpwstr>edf442f5-b994-4c86-a131-b42b03a16c95</vt:lpwstr>
  </property>
  <property fmtid="{D5CDD505-2E9C-101B-9397-08002B2CF9AE}" pid="8" name="MSIP_Label_ec655256-13e9-4c0b-ba73-c54361842301_ActionId">
    <vt:lpwstr>760dcd94-9d8c-4738-b3f0-fa2653cb3a94</vt:lpwstr>
  </property>
  <property fmtid="{D5CDD505-2E9C-101B-9397-08002B2CF9AE}" pid="9" name="MSIP_Label_ec655256-13e9-4c0b-ba73-c54361842301_ContentBits">
    <vt:lpwstr>0</vt:lpwstr>
  </property>
  <property fmtid="{D5CDD505-2E9C-101B-9397-08002B2CF9AE}" pid="10" name="MSIP_Label_ec655256-13e9-4c0b-ba73-c54361842301_Tag">
    <vt:lpwstr>10, 0, 1, 1</vt:lpwstr>
  </property>
</Properties>
</file>